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2" r:id="rId2"/>
    <p:sldId id="263" r:id="rId3"/>
    <p:sldId id="258" r:id="rId4"/>
    <p:sldId id="260" r:id="rId5"/>
    <p:sldId id="256" r:id="rId6"/>
    <p:sldId id="261" r:id="rId7"/>
    <p:sldId id="264" r:id="rId8"/>
    <p:sldId id="265" r:id="rId9"/>
    <p:sldId id="267" r:id="rId10"/>
    <p:sldId id="266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8" r:id="rId20"/>
    <p:sldId id="277" r:id="rId21"/>
    <p:sldId id="276" r:id="rId22"/>
    <p:sldId id="259" r:id="rId23"/>
    <p:sldId id="279" r:id="rId24"/>
    <p:sldId id="280" r:id="rId25"/>
    <p:sldId id="281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4F50F-6461-4C5C-8035-A1C888A58850}" v="480" dt="2022-08-11T15:03:44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2AF4F50F-6461-4C5C-8035-A1C888A58850}"/>
    <pc:docChg chg="undo custSel addSld delSld modSld sldOrd modMainMaster">
      <pc:chgData name="NGUYEN PHAM ANH THU" userId="baf72463-252b-4d5f-a6ca-5a6327a9888d" providerId="ADAL" clId="{2AF4F50F-6461-4C5C-8035-A1C888A58850}" dt="2022-08-11T15:05:19.607" v="1548"/>
      <pc:docMkLst>
        <pc:docMk/>
      </pc:docMkLst>
      <pc:sldChg chg="modAnim">
        <pc:chgData name="NGUYEN PHAM ANH THU" userId="baf72463-252b-4d5f-a6ca-5a6327a9888d" providerId="ADAL" clId="{2AF4F50F-6461-4C5C-8035-A1C888A58850}" dt="2022-08-11T15:03:32.205" v="1540"/>
        <pc:sldMkLst>
          <pc:docMk/>
          <pc:sldMk cId="1241863125" sldId="256"/>
        </pc:sldMkLst>
      </pc:sldChg>
      <pc:sldChg chg="addSp delSp modSp add mod addAnim delAnim modAnim">
        <pc:chgData name="NGUYEN PHAM ANH THU" userId="baf72463-252b-4d5f-a6ca-5a6327a9888d" providerId="ADAL" clId="{2AF4F50F-6461-4C5C-8035-A1C888A58850}" dt="2022-08-11T14:56:05.812" v="1493" actId="478"/>
        <pc:sldMkLst>
          <pc:docMk/>
          <pc:sldMk cId="1574055832" sldId="259"/>
        </pc:sldMkLst>
        <pc:spChg chg="add del mod">
          <ac:chgData name="NGUYEN PHAM ANH THU" userId="baf72463-252b-4d5f-a6ca-5a6327a9888d" providerId="ADAL" clId="{2AF4F50F-6461-4C5C-8035-A1C888A58850}" dt="2022-08-11T14:56:05.812" v="1493" actId="478"/>
          <ac:spMkLst>
            <pc:docMk/>
            <pc:sldMk cId="1574055832" sldId="259"/>
            <ac:spMk id="2" creationId="{EFB50169-3D3B-9F5B-54DA-110760FC58E5}"/>
          </ac:spMkLst>
        </pc:spChg>
        <pc:spChg chg="add del">
          <ac:chgData name="NGUYEN PHAM ANH THU" userId="baf72463-252b-4d5f-a6ca-5a6327a9888d" providerId="ADAL" clId="{2AF4F50F-6461-4C5C-8035-A1C888A58850}" dt="2022-08-11T14:46:59.091" v="1301" actId="478"/>
          <ac:spMkLst>
            <pc:docMk/>
            <pc:sldMk cId="1574055832" sldId="259"/>
            <ac:spMk id="3" creationId="{5C6DB77D-0D10-C999-E736-F65FA99CA885}"/>
          </ac:spMkLst>
        </pc:spChg>
        <pc:spChg chg="add del">
          <ac:chgData name="NGUYEN PHAM ANH THU" userId="baf72463-252b-4d5f-a6ca-5a6327a9888d" providerId="ADAL" clId="{2AF4F50F-6461-4C5C-8035-A1C888A58850}" dt="2022-08-11T14:46:59.091" v="1301" actId="478"/>
          <ac:spMkLst>
            <pc:docMk/>
            <pc:sldMk cId="1574055832" sldId="259"/>
            <ac:spMk id="4" creationId="{5F537483-899D-1413-9BDD-79851BC55664}"/>
          </ac:spMkLst>
        </pc:spChg>
        <pc:spChg chg="add del mod">
          <ac:chgData name="NGUYEN PHAM ANH THU" userId="baf72463-252b-4d5f-a6ca-5a6327a9888d" providerId="ADAL" clId="{2AF4F50F-6461-4C5C-8035-A1C888A58850}" dt="2022-08-11T14:46:54.931" v="1299"/>
          <ac:spMkLst>
            <pc:docMk/>
            <pc:sldMk cId="1574055832" sldId="259"/>
            <ac:spMk id="6" creationId="{6AE8C87F-D36E-7D9A-4E90-FC88FA432F1D}"/>
          </ac:spMkLst>
        </pc:spChg>
        <pc:spChg chg="add del">
          <ac:chgData name="NGUYEN PHAM ANH THU" userId="baf72463-252b-4d5f-a6ca-5a6327a9888d" providerId="ADAL" clId="{2AF4F50F-6461-4C5C-8035-A1C888A58850}" dt="2022-08-11T14:46:59.091" v="1301" actId="478"/>
          <ac:spMkLst>
            <pc:docMk/>
            <pc:sldMk cId="1574055832" sldId="259"/>
            <ac:spMk id="16" creationId="{62C5328A-6090-9095-A465-466994015C3D}"/>
          </ac:spMkLst>
        </pc:spChg>
        <pc:grpChg chg="add del">
          <ac:chgData name="NGUYEN PHAM ANH THU" userId="baf72463-252b-4d5f-a6ca-5a6327a9888d" providerId="ADAL" clId="{2AF4F50F-6461-4C5C-8035-A1C888A58850}" dt="2022-08-11T14:46:59.091" v="1301" actId="478"/>
          <ac:grpSpMkLst>
            <pc:docMk/>
            <pc:sldMk cId="1574055832" sldId="259"/>
            <ac:grpSpMk id="13" creationId="{510E6F63-7BDA-456F-79DF-C4CF37804FAE}"/>
          </ac:grpSpMkLst>
        </pc:grpChg>
        <pc:picChg chg="mod">
          <ac:chgData name="NGUYEN PHAM ANH THU" userId="baf72463-252b-4d5f-a6ca-5a6327a9888d" providerId="ADAL" clId="{2AF4F50F-6461-4C5C-8035-A1C888A58850}" dt="2022-08-11T14:56:05.505" v="1492" actId="1076"/>
          <ac:picMkLst>
            <pc:docMk/>
            <pc:sldMk cId="1574055832" sldId="259"/>
            <ac:picMk id="5" creationId="{A700C50E-6147-8945-EC0F-8BE8654B9347}"/>
          </ac:picMkLst>
        </pc:picChg>
      </pc:sldChg>
      <pc:sldChg chg="addSp modSp mod modAnim">
        <pc:chgData name="NGUYEN PHAM ANH THU" userId="baf72463-252b-4d5f-a6ca-5a6327a9888d" providerId="ADAL" clId="{2AF4F50F-6461-4C5C-8035-A1C888A58850}" dt="2022-08-11T15:04:33.722" v="1543" actId="14100"/>
        <pc:sldMkLst>
          <pc:docMk/>
          <pc:sldMk cId="38576464" sldId="261"/>
        </pc:sldMkLst>
        <pc:spChg chg="mod">
          <ac:chgData name="NGUYEN PHAM ANH THU" userId="baf72463-252b-4d5f-a6ca-5a6327a9888d" providerId="ADAL" clId="{2AF4F50F-6461-4C5C-8035-A1C888A58850}" dt="2022-08-11T15:04:33.722" v="1543" actId="14100"/>
          <ac:spMkLst>
            <pc:docMk/>
            <pc:sldMk cId="38576464" sldId="261"/>
            <ac:spMk id="100" creationId="{1B9772C7-0231-B8A6-EA29-E6D65DA4A1A3}"/>
          </ac:spMkLst>
        </pc:spChg>
        <pc:spChg chg="mod">
          <ac:chgData name="NGUYEN PHAM ANH THU" userId="baf72463-252b-4d5f-a6ca-5a6327a9888d" providerId="ADAL" clId="{2AF4F50F-6461-4C5C-8035-A1C888A58850}" dt="2022-08-11T13:59:49.940" v="250" actId="1076"/>
          <ac:spMkLst>
            <pc:docMk/>
            <pc:sldMk cId="38576464" sldId="261"/>
            <ac:spMk id="101" creationId="{DEAD913C-F514-D1A2-A8BE-F9DA479451ED}"/>
          </ac:spMkLst>
        </pc:spChg>
        <pc:spChg chg="add mod">
          <ac:chgData name="NGUYEN PHAM ANH THU" userId="baf72463-252b-4d5f-a6ca-5a6327a9888d" providerId="ADAL" clId="{2AF4F50F-6461-4C5C-8035-A1C888A58850}" dt="2022-08-11T13:59:52.446" v="251" actId="1076"/>
          <ac:spMkLst>
            <pc:docMk/>
            <pc:sldMk cId="38576464" sldId="261"/>
            <ac:spMk id="120" creationId="{F0EA20F8-5F1A-C264-9E4A-301BD81939CC}"/>
          </ac:spMkLst>
        </pc:spChg>
        <pc:grpChg chg="mod">
          <ac:chgData name="NGUYEN PHAM ANH THU" userId="baf72463-252b-4d5f-a6ca-5a6327a9888d" providerId="ADAL" clId="{2AF4F50F-6461-4C5C-8035-A1C888A58850}" dt="2022-08-11T13:59:49.940" v="250" actId="1076"/>
          <ac:grpSpMkLst>
            <pc:docMk/>
            <pc:sldMk cId="38576464" sldId="261"/>
            <ac:grpSpMk id="102" creationId="{967C8656-1FB2-E684-39AB-AAEBC07EB707}"/>
          </ac:grpSpMkLst>
        </pc:grpChg>
      </pc:sldChg>
      <pc:sldChg chg="modSp mod">
        <pc:chgData name="NGUYEN PHAM ANH THU" userId="baf72463-252b-4d5f-a6ca-5a6327a9888d" providerId="ADAL" clId="{2AF4F50F-6461-4C5C-8035-A1C888A58850}" dt="2022-08-11T15:03:06.707" v="1538" actId="14100"/>
        <pc:sldMkLst>
          <pc:docMk/>
          <pc:sldMk cId="691733611" sldId="263"/>
        </pc:sldMkLst>
        <pc:spChg chg="mod">
          <ac:chgData name="NGUYEN PHAM ANH THU" userId="baf72463-252b-4d5f-a6ca-5a6327a9888d" providerId="ADAL" clId="{2AF4F50F-6461-4C5C-8035-A1C888A58850}" dt="2022-08-11T15:03:06.707" v="1538" actId="14100"/>
          <ac:spMkLst>
            <pc:docMk/>
            <pc:sldMk cId="691733611" sldId="263"/>
            <ac:spMk id="12" creationId="{9E96717D-7C7D-5216-7AE7-818EEF5783A8}"/>
          </ac:spMkLst>
        </pc:spChg>
        <pc:grpChg chg="mod">
          <ac:chgData name="NGUYEN PHAM ANH THU" userId="baf72463-252b-4d5f-a6ca-5a6327a9888d" providerId="ADAL" clId="{2AF4F50F-6461-4C5C-8035-A1C888A58850}" dt="2022-08-11T15:03:03.520" v="1537" actId="14100"/>
          <ac:grpSpMkLst>
            <pc:docMk/>
            <pc:sldMk cId="691733611" sldId="263"/>
            <ac:grpSpMk id="10" creationId="{A5CF4A73-8D2F-4D65-E656-B3F744C3A67D}"/>
          </ac:grpSpMkLst>
        </pc:grpChg>
      </pc:sldChg>
      <pc:sldChg chg="addSp delSp modSp add mod delAnim modAnim">
        <pc:chgData name="NGUYEN PHAM ANH THU" userId="baf72463-252b-4d5f-a6ca-5a6327a9888d" providerId="ADAL" clId="{2AF4F50F-6461-4C5C-8035-A1C888A58850}" dt="2022-08-11T15:04:43.187" v="1544" actId="14100"/>
        <pc:sldMkLst>
          <pc:docMk/>
          <pc:sldMk cId="121494473" sldId="264"/>
        </pc:sldMkLst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4" creationId="{46266894-28EB-1C83-0B31-A335FF739256}"/>
          </ac:spMkLst>
        </pc:spChg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6" creationId="{B8E5CB0E-9F64-6A3E-D619-3284F44092A3}"/>
          </ac:spMkLst>
        </pc:spChg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9" creationId="{77396D74-614C-7B59-C321-C6C76F0462F4}"/>
          </ac:spMkLst>
        </pc:spChg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10" creationId="{EF10AB6B-6E01-4B39-EEF3-B3998BB32E11}"/>
          </ac:spMkLst>
        </pc:spChg>
        <pc:spChg chg="mod">
          <ac:chgData name="NGUYEN PHAM ANH THU" userId="baf72463-252b-4d5f-a6ca-5a6327a9888d" providerId="ADAL" clId="{2AF4F50F-6461-4C5C-8035-A1C888A58850}" dt="2022-08-11T14:03:26.283" v="393" actId="1076"/>
          <ac:spMkLst>
            <pc:docMk/>
            <pc:sldMk cId="121494473" sldId="264"/>
            <ac:spMk id="12" creationId="{20C8B5BA-34A9-88AC-A4A2-2E8C396517AF}"/>
          </ac:spMkLst>
        </pc:spChg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13" creationId="{582586C9-F34E-C207-3F0F-7854D9754DBC}"/>
          </ac:spMkLst>
        </pc:spChg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14" creationId="{0FE668E7-89CB-FF02-3963-17EAF6B38BDF}"/>
          </ac:spMkLst>
        </pc:spChg>
        <pc:spChg chg="mod">
          <ac:chgData name="NGUYEN PHAM ANH THU" userId="baf72463-252b-4d5f-a6ca-5a6327a9888d" providerId="ADAL" clId="{2AF4F50F-6461-4C5C-8035-A1C888A58850}" dt="2022-08-11T14:03:08.040" v="389"/>
          <ac:spMkLst>
            <pc:docMk/>
            <pc:sldMk cId="121494473" sldId="264"/>
            <ac:spMk id="16" creationId="{875A318D-EA32-C652-89C0-E3ABCEC00D2F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17" creationId="{5361F9DA-79CF-233D-2A9A-D4D3D918B5CF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18" creationId="{B36F7EF8-8BE9-6801-36C1-E63413AE54DF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1" creationId="{44D9624D-7821-5D26-C50A-82AE3A289059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2" creationId="{DDAC21BF-5895-BC65-59C4-976AFBE07F07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4" creationId="{EF2456E9-C0AE-12DD-C910-6F4FDB63E198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5" creationId="{6B83B091-BD08-79F2-9B10-44EE3DCC279B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6" creationId="{3344B01D-6884-F273-C61B-BCAFF1F6BAB7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8" creationId="{7075C286-0EED-D572-1B9D-372C7BA80032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29" creationId="{F77820FB-F5B8-7429-13CA-2DE617D30EDB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30" creationId="{4AB00223-CC78-BE9F-7C73-101982F259ED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31" creationId="{175503D0-EF26-632F-658D-0D2A48193340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32" creationId="{81547325-918E-F590-E568-C386E3CE7B76}"/>
          </ac:spMkLst>
        </pc:spChg>
        <pc:spChg chg="add mod">
          <ac:chgData name="NGUYEN PHAM ANH THU" userId="baf72463-252b-4d5f-a6ca-5a6327a9888d" providerId="ADAL" clId="{2AF4F50F-6461-4C5C-8035-A1C888A58850}" dt="2022-08-11T14:06:16.539" v="449" actId="1035"/>
          <ac:spMkLst>
            <pc:docMk/>
            <pc:sldMk cId="121494473" sldId="264"/>
            <ac:spMk id="34" creationId="{F7CBD4F5-A87E-F79A-5592-94574D76D2CF}"/>
          </ac:spMkLst>
        </pc:spChg>
        <pc:spChg chg="mod">
          <ac:chgData name="NGUYEN PHAM ANH THU" userId="baf72463-252b-4d5f-a6ca-5a6327a9888d" providerId="ADAL" clId="{2AF4F50F-6461-4C5C-8035-A1C888A58850}" dt="2022-08-11T15:04:43.187" v="1544" actId="14100"/>
          <ac:spMkLst>
            <pc:docMk/>
            <pc:sldMk cId="121494473" sldId="264"/>
            <ac:spMk id="100" creationId="{1B9772C7-0231-B8A6-EA29-E6D65DA4A1A3}"/>
          </ac:spMkLst>
        </pc:spChg>
        <pc:spChg chg="mod">
          <ac:chgData name="NGUYEN PHAM ANH THU" userId="baf72463-252b-4d5f-a6ca-5a6327a9888d" providerId="ADAL" clId="{2AF4F50F-6461-4C5C-8035-A1C888A58850}" dt="2022-08-11T14:06:07.493" v="425" actId="1076"/>
          <ac:spMkLst>
            <pc:docMk/>
            <pc:sldMk cId="121494473" sldId="264"/>
            <ac:spMk id="120" creationId="{F0EA20F8-5F1A-C264-9E4A-301BD81939CC}"/>
          </ac:spMkLst>
        </pc:spChg>
        <pc:grpChg chg="add del mod">
          <ac:chgData name="NGUYEN PHAM ANH THU" userId="baf72463-252b-4d5f-a6ca-5a6327a9888d" providerId="ADAL" clId="{2AF4F50F-6461-4C5C-8035-A1C888A58850}" dt="2022-08-11T14:03:27.660" v="394" actId="478"/>
          <ac:grpSpMkLst>
            <pc:docMk/>
            <pc:sldMk cId="121494473" sldId="264"/>
            <ac:grpSpMk id="2" creationId="{C4E48CE5-2BA8-4E75-5B79-9B42E88669AF}"/>
          </ac:grpSpMkLst>
        </pc:grpChg>
        <pc:cxnChg chg="mod">
          <ac:chgData name="NGUYEN PHAM ANH THU" userId="baf72463-252b-4d5f-a6ca-5a6327a9888d" providerId="ADAL" clId="{2AF4F50F-6461-4C5C-8035-A1C888A58850}" dt="2022-08-11T14:03:08.040" v="389"/>
          <ac:cxnSpMkLst>
            <pc:docMk/>
            <pc:sldMk cId="121494473" sldId="264"/>
            <ac:cxnSpMk id="7" creationId="{7F4502A3-FC6E-BA8A-7FDC-E59DB8EDFEE4}"/>
          </ac:cxnSpMkLst>
        </pc:cxnChg>
        <pc:cxnChg chg="mod">
          <ac:chgData name="NGUYEN PHAM ANH THU" userId="baf72463-252b-4d5f-a6ca-5a6327a9888d" providerId="ADAL" clId="{2AF4F50F-6461-4C5C-8035-A1C888A58850}" dt="2022-08-11T14:03:08.040" v="389"/>
          <ac:cxnSpMkLst>
            <pc:docMk/>
            <pc:sldMk cId="121494473" sldId="264"/>
            <ac:cxnSpMk id="8" creationId="{472BD416-875F-0EB1-4FD9-72ACE42650CE}"/>
          </ac:cxnSpMkLst>
        </pc:cxnChg>
        <pc:cxnChg chg="mod">
          <ac:chgData name="NGUYEN PHAM ANH THU" userId="baf72463-252b-4d5f-a6ca-5a6327a9888d" providerId="ADAL" clId="{2AF4F50F-6461-4C5C-8035-A1C888A58850}" dt="2022-08-11T14:03:08.040" v="389"/>
          <ac:cxnSpMkLst>
            <pc:docMk/>
            <pc:sldMk cId="121494473" sldId="264"/>
            <ac:cxnSpMk id="11" creationId="{AD8A4982-29E8-E968-B680-8330824A1506}"/>
          </ac:cxnSpMkLst>
        </pc:cxnChg>
        <pc:cxnChg chg="mod">
          <ac:chgData name="NGUYEN PHAM ANH THU" userId="baf72463-252b-4d5f-a6ca-5a6327a9888d" providerId="ADAL" clId="{2AF4F50F-6461-4C5C-8035-A1C888A58850}" dt="2022-08-11T14:03:08.040" v="389"/>
          <ac:cxnSpMkLst>
            <pc:docMk/>
            <pc:sldMk cId="121494473" sldId="264"/>
            <ac:cxnSpMk id="15" creationId="{89755279-0648-8565-BF0A-FB2BDE09B816}"/>
          </ac:cxnSpMkLst>
        </pc:cxnChg>
        <pc:cxnChg chg="add mod">
          <ac:chgData name="NGUYEN PHAM ANH THU" userId="baf72463-252b-4d5f-a6ca-5a6327a9888d" providerId="ADAL" clId="{2AF4F50F-6461-4C5C-8035-A1C888A58850}" dt="2022-08-11T14:06:16.539" v="449" actId="1035"/>
          <ac:cxnSpMkLst>
            <pc:docMk/>
            <pc:sldMk cId="121494473" sldId="264"/>
            <ac:cxnSpMk id="19" creationId="{2DA35AFC-7D3B-5026-2434-A1C7F26524C3}"/>
          </ac:cxnSpMkLst>
        </pc:cxnChg>
        <pc:cxnChg chg="add mod">
          <ac:chgData name="NGUYEN PHAM ANH THU" userId="baf72463-252b-4d5f-a6ca-5a6327a9888d" providerId="ADAL" clId="{2AF4F50F-6461-4C5C-8035-A1C888A58850}" dt="2022-08-11T14:06:16.539" v="449" actId="1035"/>
          <ac:cxnSpMkLst>
            <pc:docMk/>
            <pc:sldMk cId="121494473" sldId="264"/>
            <ac:cxnSpMk id="20" creationId="{00C14AD6-FBBC-36C1-F3E8-B752F9A0A361}"/>
          </ac:cxnSpMkLst>
        </pc:cxnChg>
        <pc:cxnChg chg="add mod">
          <ac:chgData name="NGUYEN PHAM ANH THU" userId="baf72463-252b-4d5f-a6ca-5a6327a9888d" providerId="ADAL" clId="{2AF4F50F-6461-4C5C-8035-A1C888A58850}" dt="2022-08-11T14:06:16.539" v="449" actId="1035"/>
          <ac:cxnSpMkLst>
            <pc:docMk/>
            <pc:sldMk cId="121494473" sldId="264"/>
            <ac:cxnSpMk id="23" creationId="{7E245897-F533-51AB-CF75-608F3B3BC007}"/>
          </ac:cxnSpMkLst>
        </pc:cxnChg>
        <pc:cxnChg chg="add mod">
          <ac:chgData name="NGUYEN PHAM ANH THU" userId="baf72463-252b-4d5f-a6ca-5a6327a9888d" providerId="ADAL" clId="{2AF4F50F-6461-4C5C-8035-A1C888A58850}" dt="2022-08-11T14:06:16.539" v="449" actId="1035"/>
          <ac:cxnSpMkLst>
            <pc:docMk/>
            <pc:sldMk cId="121494473" sldId="264"/>
            <ac:cxnSpMk id="27" creationId="{2515A553-A993-D6E9-5867-EE06C682399A}"/>
          </ac:cxnSpMkLst>
        </pc:cxnChg>
        <pc:cxnChg chg="add mod">
          <ac:chgData name="NGUYEN PHAM ANH THU" userId="baf72463-252b-4d5f-a6ca-5a6327a9888d" providerId="ADAL" clId="{2AF4F50F-6461-4C5C-8035-A1C888A58850}" dt="2022-08-11T14:06:16.539" v="449" actId="1035"/>
          <ac:cxnSpMkLst>
            <pc:docMk/>
            <pc:sldMk cId="121494473" sldId="264"/>
            <ac:cxnSpMk id="33" creationId="{F057E5FE-EEBF-EB99-A2AB-DB2449E7863E}"/>
          </ac:cxnSpMkLst>
        </pc:cxnChg>
      </pc:sldChg>
      <pc:sldChg chg="modSp add mod ord modAnim">
        <pc:chgData name="NGUYEN PHAM ANH THU" userId="baf72463-252b-4d5f-a6ca-5a6327a9888d" providerId="ADAL" clId="{2AF4F50F-6461-4C5C-8035-A1C888A58850}" dt="2022-08-11T15:03:37.376" v="1541"/>
        <pc:sldMkLst>
          <pc:docMk/>
          <pc:sldMk cId="3842279454" sldId="265"/>
        </pc:sldMkLst>
        <pc:spChg chg="mod">
          <ac:chgData name="NGUYEN PHAM ANH THU" userId="baf72463-252b-4d5f-a6ca-5a6327a9888d" providerId="ADAL" clId="{2AF4F50F-6461-4C5C-8035-A1C888A58850}" dt="2022-08-11T14:07:05.927" v="479" actId="20577"/>
          <ac:spMkLst>
            <pc:docMk/>
            <pc:sldMk cId="3842279454" sldId="265"/>
            <ac:spMk id="7" creationId="{081EF9B3-D4CA-7DDE-A7D0-A3E7EEB352D5}"/>
          </ac:spMkLst>
        </pc:spChg>
      </pc:sldChg>
      <pc:sldChg chg="addSp delSp modSp add mod ord delAnim modAnim">
        <pc:chgData name="NGUYEN PHAM ANH THU" userId="baf72463-252b-4d5f-a6ca-5a6327a9888d" providerId="ADAL" clId="{2AF4F50F-6461-4C5C-8035-A1C888A58850}" dt="2022-08-11T14:18:28.938" v="766" actId="20577"/>
        <pc:sldMkLst>
          <pc:docMk/>
          <pc:sldMk cId="2302266539" sldId="266"/>
        </pc:sldMkLst>
        <pc:spChg chg="add mod">
          <ac:chgData name="NGUYEN PHAM ANH THU" userId="baf72463-252b-4d5f-a6ca-5a6327a9888d" providerId="ADAL" clId="{2AF4F50F-6461-4C5C-8035-A1C888A58850}" dt="2022-08-11T14:11:46.553" v="568" actId="20577"/>
          <ac:spMkLst>
            <pc:docMk/>
            <pc:sldMk cId="2302266539" sldId="266"/>
            <ac:spMk id="2" creationId="{2AEADD56-2D91-B459-C0F9-A028C02B7495}"/>
          </ac:spMkLst>
        </pc:spChg>
        <pc:spChg chg="add mod">
          <ac:chgData name="NGUYEN PHAM ANH THU" userId="baf72463-252b-4d5f-a6ca-5a6327a9888d" providerId="ADAL" clId="{2AF4F50F-6461-4C5C-8035-A1C888A58850}" dt="2022-08-11T14:14:11.037" v="655" actId="1076"/>
          <ac:spMkLst>
            <pc:docMk/>
            <pc:sldMk cId="2302266539" sldId="266"/>
            <ac:spMk id="4" creationId="{C5C0FF17-8405-FEFF-781E-57A535AE95F9}"/>
          </ac:spMkLst>
        </pc:spChg>
        <pc:spChg chg="add mod">
          <ac:chgData name="NGUYEN PHAM ANH THU" userId="baf72463-252b-4d5f-a6ca-5a6327a9888d" providerId="ADAL" clId="{2AF4F50F-6461-4C5C-8035-A1C888A58850}" dt="2022-08-11T14:18:28.938" v="766" actId="20577"/>
          <ac:spMkLst>
            <pc:docMk/>
            <pc:sldMk cId="2302266539" sldId="266"/>
            <ac:spMk id="6" creationId="{2BB5DBCD-9FDE-3A2E-7EFD-E704E2C73478}"/>
          </ac:spMkLst>
        </pc:spChg>
        <pc:spChg chg="add del mod">
          <ac:chgData name="NGUYEN PHAM ANH THU" userId="baf72463-252b-4d5f-a6ca-5a6327a9888d" providerId="ADAL" clId="{2AF4F50F-6461-4C5C-8035-A1C888A58850}" dt="2022-08-11T14:12:46.149" v="570" actId="478"/>
          <ac:spMkLst>
            <pc:docMk/>
            <pc:sldMk cId="2302266539" sldId="266"/>
            <ac:spMk id="7" creationId="{C7D29349-45ED-8347-38B9-74CB9EFB09C4}"/>
          </ac:spMkLst>
        </pc:spChg>
        <pc:spChg chg="add del mod">
          <ac:chgData name="NGUYEN PHAM ANH THU" userId="baf72463-252b-4d5f-a6ca-5a6327a9888d" providerId="ADAL" clId="{2AF4F50F-6461-4C5C-8035-A1C888A58850}" dt="2022-08-11T14:12:46.149" v="570" actId="478"/>
          <ac:spMkLst>
            <pc:docMk/>
            <pc:sldMk cId="2302266539" sldId="266"/>
            <ac:spMk id="8" creationId="{620F7155-9A21-E83F-FA86-4DE56B5B6F17}"/>
          </ac:spMkLst>
        </pc:spChg>
        <pc:spChg chg="add mod">
          <ac:chgData name="NGUYEN PHAM ANH THU" userId="baf72463-252b-4d5f-a6ca-5a6327a9888d" providerId="ADAL" clId="{2AF4F50F-6461-4C5C-8035-A1C888A58850}" dt="2022-08-11T14:18:14.758" v="755" actId="20577"/>
          <ac:spMkLst>
            <pc:docMk/>
            <pc:sldMk cId="2302266539" sldId="266"/>
            <ac:spMk id="10" creationId="{37BAB94A-2A79-9BE5-079C-6658C346D490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17" creationId="{5361F9DA-79CF-233D-2A9A-D4D3D918B5CF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18" creationId="{B36F7EF8-8BE9-6801-36C1-E63413AE54DF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1" creationId="{44D9624D-7821-5D26-C50A-82AE3A289059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2" creationId="{DDAC21BF-5895-BC65-59C4-976AFBE07F07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4" creationId="{EF2456E9-C0AE-12DD-C910-6F4FDB63E198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5" creationId="{6B83B091-BD08-79F2-9B10-44EE3DCC279B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6" creationId="{3344B01D-6884-F273-C61B-BCAFF1F6BAB7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8" creationId="{7075C286-0EED-D572-1B9D-372C7BA80032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29" creationId="{F77820FB-F5B8-7429-13CA-2DE617D30EDB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30" creationId="{4AB00223-CC78-BE9F-7C73-101982F259ED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31" creationId="{175503D0-EF26-632F-658D-0D2A48193340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32" creationId="{81547325-918E-F590-E568-C386E3CE7B76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34" creationId="{F7CBD4F5-A87E-F79A-5592-94574D76D2CF}"/>
          </ac:spMkLst>
        </pc:spChg>
        <pc:spChg chg="del">
          <ac:chgData name="NGUYEN PHAM ANH THU" userId="baf72463-252b-4d5f-a6ca-5a6327a9888d" providerId="ADAL" clId="{2AF4F50F-6461-4C5C-8035-A1C888A58850}" dt="2022-08-11T14:07:24.130" v="482" actId="478"/>
          <ac:spMkLst>
            <pc:docMk/>
            <pc:sldMk cId="2302266539" sldId="266"/>
            <ac:spMk id="100" creationId="{1B9772C7-0231-B8A6-EA29-E6D65DA4A1A3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101" creationId="{DEAD913C-F514-D1A2-A8BE-F9DA479451ED}"/>
          </ac:spMkLst>
        </pc:spChg>
        <pc:spChg chg="del">
          <ac:chgData name="NGUYEN PHAM ANH THU" userId="baf72463-252b-4d5f-a6ca-5a6327a9888d" providerId="ADAL" clId="{2AF4F50F-6461-4C5C-8035-A1C888A58850}" dt="2022-08-11T14:07:22.182" v="481" actId="478"/>
          <ac:spMkLst>
            <pc:docMk/>
            <pc:sldMk cId="2302266539" sldId="266"/>
            <ac:spMk id="120" creationId="{F0EA20F8-5F1A-C264-9E4A-301BD81939CC}"/>
          </ac:spMkLst>
        </pc:spChg>
        <pc:grpChg chg="del">
          <ac:chgData name="NGUYEN PHAM ANH THU" userId="baf72463-252b-4d5f-a6ca-5a6327a9888d" providerId="ADAL" clId="{2AF4F50F-6461-4C5C-8035-A1C888A58850}" dt="2022-08-11T14:07:22.182" v="481" actId="478"/>
          <ac:grpSpMkLst>
            <pc:docMk/>
            <pc:sldMk cId="2302266539" sldId="266"/>
            <ac:grpSpMk id="102" creationId="{967C8656-1FB2-E684-39AB-AAEBC07EB707}"/>
          </ac:grpSpMkLst>
        </pc:grpChg>
        <pc:cxnChg chg="del">
          <ac:chgData name="NGUYEN PHAM ANH THU" userId="baf72463-252b-4d5f-a6ca-5a6327a9888d" providerId="ADAL" clId="{2AF4F50F-6461-4C5C-8035-A1C888A58850}" dt="2022-08-11T14:07:22.182" v="481" actId="478"/>
          <ac:cxnSpMkLst>
            <pc:docMk/>
            <pc:sldMk cId="2302266539" sldId="266"/>
            <ac:cxnSpMk id="19" creationId="{2DA35AFC-7D3B-5026-2434-A1C7F26524C3}"/>
          </ac:cxnSpMkLst>
        </pc:cxnChg>
        <pc:cxnChg chg="del">
          <ac:chgData name="NGUYEN PHAM ANH THU" userId="baf72463-252b-4d5f-a6ca-5a6327a9888d" providerId="ADAL" clId="{2AF4F50F-6461-4C5C-8035-A1C888A58850}" dt="2022-08-11T14:07:22.182" v="481" actId="478"/>
          <ac:cxnSpMkLst>
            <pc:docMk/>
            <pc:sldMk cId="2302266539" sldId="266"/>
            <ac:cxnSpMk id="20" creationId="{00C14AD6-FBBC-36C1-F3E8-B752F9A0A361}"/>
          </ac:cxnSpMkLst>
        </pc:cxnChg>
        <pc:cxnChg chg="del">
          <ac:chgData name="NGUYEN PHAM ANH THU" userId="baf72463-252b-4d5f-a6ca-5a6327a9888d" providerId="ADAL" clId="{2AF4F50F-6461-4C5C-8035-A1C888A58850}" dt="2022-08-11T14:07:22.182" v="481" actId="478"/>
          <ac:cxnSpMkLst>
            <pc:docMk/>
            <pc:sldMk cId="2302266539" sldId="266"/>
            <ac:cxnSpMk id="23" creationId="{7E245897-F533-51AB-CF75-608F3B3BC007}"/>
          </ac:cxnSpMkLst>
        </pc:cxnChg>
        <pc:cxnChg chg="del">
          <ac:chgData name="NGUYEN PHAM ANH THU" userId="baf72463-252b-4d5f-a6ca-5a6327a9888d" providerId="ADAL" clId="{2AF4F50F-6461-4C5C-8035-A1C888A58850}" dt="2022-08-11T14:07:22.182" v="481" actId="478"/>
          <ac:cxnSpMkLst>
            <pc:docMk/>
            <pc:sldMk cId="2302266539" sldId="266"/>
            <ac:cxnSpMk id="27" creationId="{2515A553-A993-D6E9-5867-EE06C682399A}"/>
          </ac:cxnSpMkLst>
        </pc:cxnChg>
        <pc:cxnChg chg="del">
          <ac:chgData name="NGUYEN PHAM ANH THU" userId="baf72463-252b-4d5f-a6ca-5a6327a9888d" providerId="ADAL" clId="{2AF4F50F-6461-4C5C-8035-A1C888A58850}" dt="2022-08-11T14:07:22.182" v="481" actId="478"/>
          <ac:cxnSpMkLst>
            <pc:docMk/>
            <pc:sldMk cId="2302266539" sldId="266"/>
            <ac:cxnSpMk id="33" creationId="{F057E5FE-EEBF-EB99-A2AB-DB2449E7863E}"/>
          </ac:cxnSpMkLst>
        </pc:cxnChg>
      </pc:sldChg>
      <pc:sldChg chg="addSp delSp modSp add mod ord delAnim modAnim">
        <pc:chgData name="NGUYEN PHAM ANH THU" userId="baf72463-252b-4d5f-a6ca-5a6327a9888d" providerId="ADAL" clId="{2AF4F50F-6461-4C5C-8035-A1C888A58850}" dt="2022-08-11T14:11:13.245" v="565" actId="1076"/>
        <pc:sldMkLst>
          <pc:docMk/>
          <pc:sldMk cId="709589780" sldId="267"/>
        </pc:sldMkLst>
        <pc:spChg chg="add mod">
          <ac:chgData name="NGUYEN PHAM ANH THU" userId="baf72463-252b-4d5f-a6ca-5a6327a9888d" providerId="ADAL" clId="{2AF4F50F-6461-4C5C-8035-A1C888A58850}" dt="2022-08-11T14:11:13.245" v="565" actId="1076"/>
          <ac:spMkLst>
            <pc:docMk/>
            <pc:sldMk cId="709589780" sldId="267"/>
            <ac:spMk id="2" creationId="{78B0C3C4-2C89-0DC0-E92C-D4E108551A4E}"/>
          </ac:spMkLst>
        </pc:spChg>
        <pc:spChg chg="del">
          <ac:chgData name="NGUYEN PHAM ANH THU" userId="baf72463-252b-4d5f-a6ca-5a6327a9888d" providerId="ADAL" clId="{2AF4F50F-6461-4C5C-8035-A1C888A58850}" dt="2022-08-11T14:10:18.605" v="488" actId="478"/>
          <ac:spMkLst>
            <pc:docMk/>
            <pc:sldMk cId="709589780" sldId="267"/>
            <ac:spMk id="7" creationId="{5817299D-6202-91AE-240C-A85B7009000A}"/>
          </ac:spMkLst>
        </pc:spChg>
        <pc:spChg chg="del">
          <ac:chgData name="NGUYEN PHAM ANH THU" userId="baf72463-252b-4d5f-a6ca-5a6327a9888d" providerId="ADAL" clId="{2AF4F50F-6461-4C5C-8035-A1C888A58850}" dt="2022-08-11T14:10:18.605" v="488" actId="478"/>
          <ac:spMkLst>
            <pc:docMk/>
            <pc:sldMk cId="709589780" sldId="267"/>
            <ac:spMk id="8" creationId="{CA74DE98-2455-26A6-444D-D8E33D36AFD4}"/>
          </ac:spMkLst>
        </pc:spChg>
        <pc:spChg chg="del">
          <ac:chgData name="NGUYEN PHAM ANH THU" userId="baf72463-252b-4d5f-a6ca-5a6327a9888d" providerId="ADAL" clId="{2AF4F50F-6461-4C5C-8035-A1C888A58850}" dt="2022-08-11T14:10:18.605" v="488" actId="478"/>
          <ac:spMkLst>
            <pc:docMk/>
            <pc:sldMk cId="709589780" sldId="267"/>
            <ac:spMk id="9" creationId="{7DE250D6-D622-E5C6-5F18-961B5A141348}"/>
          </ac:spMkLst>
        </pc:spChg>
        <pc:spChg chg="del">
          <ac:chgData name="NGUYEN PHAM ANH THU" userId="baf72463-252b-4d5f-a6ca-5a6327a9888d" providerId="ADAL" clId="{2AF4F50F-6461-4C5C-8035-A1C888A58850}" dt="2022-08-11T14:10:18.605" v="488" actId="478"/>
          <ac:spMkLst>
            <pc:docMk/>
            <pc:sldMk cId="709589780" sldId="267"/>
            <ac:spMk id="13" creationId="{42755B13-3415-B111-6989-33CC2D9718A1}"/>
          </ac:spMkLst>
        </pc:spChg>
        <pc:grpChg chg="del">
          <ac:chgData name="NGUYEN PHAM ANH THU" userId="baf72463-252b-4d5f-a6ca-5a6327a9888d" providerId="ADAL" clId="{2AF4F50F-6461-4C5C-8035-A1C888A58850}" dt="2022-08-11T14:10:18.605" v="488" actId="478"/>
          <ac:grpSpMkLst>
            <pc:docMk/>
            <pc:sldMk cId="709589780" sldId="267"/>
            <ac:grpSpMk id="10" creationId="{A5CF4A73-8D2F-4D65-E656-B3F744C3A67D}"/>
          </ac:grpSpMkLst>
        </pc:grpChg>
        <pc:picChg chg="mod">
          <ac:chgData name="NGUYEN PHAM ANH THU" userId="baf72463-252b-4d5f-a6ca-5a6327a9888d" providerId="ADAL" clId="{2AF4F50F-6461-4C5C-8035-A1C888A58850}" dt="2022-08-11T14:10:43.390" v="561" actId="1076"/>
          <ac:picMkLst>
            <pc:docMk/>
            <pc:sldMk cId="709589780" sldId="267"/>
            <ac:picMk id="5" creationId="{CD6E3024-891B-5A01-60E0-41E6E52C9729}"/>
          </ac:picMkLst>
        </pc:picChg>
      </pc:sldChg>
      <pc:sldChg chg="addSp delSp modSp add mod delAnim modAnim">
        <pc:chgData name="NGUYEN PHAM ANH THU" userId="baf72463-252b-4d5f-a6ca-5a6327a9888d" providerId="ADAL" clId="{2AF4F50F-6461-4C5C-8035-A1C888A58850}" dt="2022-08-11T14:20:32.608" v="848"/>
        <pc:sldMkLst>
          <pc:docMk/>
          <pc:sldMk cId="2786693968" sldId="268"/>
        </pc:sldMkLst>
        <pc:spChg chg="mod">
          <ac:chgData name="NGUYEN PHAM ANH THU" userId="baf72463-252b-4d5f-a6ca-5a6327a9888d" providerId="ADAL" clId="{2AF4F50F-6461-4C5C-8035-A1C888A58850}" dt="2022-08-11T14:17:13.664" v="728" actId="1035"/>
          <ac:spMkLst>
            <pc:docMk/>
            <pc:sldMk cId="2786693968" sldId="268"/>
            <ac:spMk id="6" creationId="{2BB5DBCD-9FDE-3A2E-7EFD-E704E2C73478}"/>
          </ac:spMkLst>
        </pc:spChg>
        <pc:spChg chg="add mod">
          <ac:chgData name="NGUYEN PHAM ANH THU" userId="baf72463-252b-4d5f-a6ca-5a6327a9888d" providerId="ADAL" clId="{2AF4F50F-6461-4C5C-8035-A1C888A58850}" dt="2022-08-11T14:17:13.664" v="728" actId="1035"/>
          <ac:spMkLst>
            <pc:docMk/>
            <pc:sldMk cId="2786693968" sldId="268"/>
            <ac:spMk id="7" creationId="{65C6E8C0-E569-0447-1ABE-85E29882FF1D}"/>
          </ac:spMkLst>
        </pc:spChg>
        <pc:spChg chg="add mod">
          <ac:chgData name="NGUYEN PHAM ANH THU" userId="baf72463-252b-4d5f-a6ca-5a6327a9888d" providerId="ADAL" clId="{2AF4F50F-6461-4C5C-8035-A1C888A58850}" dt="2022-08-11T14:18:40.791" v="778" actId="20577"/>
          <ac:spMkLst>
            <pc:docMk/>
            <pc:sldMk cId="2786693968" sldId="268"/>
            <ac:spMk id="8" creationId="{42DA9BE6-C1D2-9B1A-9494-9DC18FE5685C}"/>
          </ac:spMkLst>
        </pc:spChg>
        <pc:spChg chg="add mod">
          <ac:chgData name="NGUYEN PHAM ANH THU" userId="baf72463-252b-4d5f-a6ca-5a6327a9888d" providerId="ADAL" clId="{2AF4F50F-6461-4C5C-8035-A1C888A58850}" dt="2022-08-11T14:19:09.855" v="795" actId="20577"/>
          <ac:spMkLst>
            <pc:docMk/>
            <pc:sldMk cId="2786693968" sldId="268"/>
            <ac:spMk id="9" creationId="{26724BEF-989C-44D9-185B-CC20DB13C1F7}"/>
          </ac:spMkLst>
        </pc:spChg>
        <pc:spChg chg="del">
          <ac:chgData name="NGUYEN PHAM ANH THU" userId="baf72463-252b-4d5f-a6ca-5a6327a9888d" providerId="ADAL" clId="{2AF4F50F-6461-4C5C-8035-A1C888A58850}" dt="2022-08-11T14:15:49.061" v="677" actId="478"/>
          <ac:spMkLst>
            <pc:docMk/>
            <pc:sldMk cId="2786693968" sldId="268"/>
            <ac:spMk id="10" creationId="{37BAB94A-2A79-9BE5-079C-6658C346D490}"/>
          </ac:spMkLst>
        </pc:spChg>
        <pc:spChg chg="add mod">
          <ac:chgData name="NGUYEN PHAM ANH THU" userId="baf72463-252b-4d5f-a6ca-5a6327a9888d" providerId="ADAL" clId="{2AF4F50F-6461-4C5C-8035-A1C888A58850}" dt="2022-08-11T14:19:32.653" v="809" actId="20577"/>
          <ac:spMkLst>
            <pc:docMk/>
            <pc:sldMk cId="2786693968" sldId="268"/>
            <ac:spMk id="11" creationId="{55B38B7A-2E2B-2D66-A953-3847E32330D4}"/>
          </ac:spMkLst>
        </pc:spChg>
        <pc:spChg chg="add mod">
          <ac:chgData name="NGUYEN PHAM ANH THU" userId="baf72463-252b-4d5f-a6ca-5a6327a9888d" providerId="ADAL" clId="{2AF4F50F-6461-4C5C-8035-A1C888A58850}" dt="2022-08-11T14:19:41.007" v="820" actId="20577"/>
          <ac:spMkLst>
            <pc:docMk/>
            <pc:sldMk cId="2786693968" sldId="268"/>
            <ac:spMk id="12" creationId="{B0D568B2-DEC7-06AD-0EF2-EC64B52F92C2}"/>
          </ac:spMkLst>
        </pc:spChg>
        <pc:spChg chg="add mod">
          <ac:chgData name="NGUYEN PHAM ANH THU" userId="baf72463-252b-4d5f-a6ca-5a6327a9888d" providerId="ADAL" clId="{2AF4F50F-6461-4C5C-8035-A1C888A58850}" dt="2022-08-11T14:20:08.284" v="836" actId="20577"/>
          <ac:spMkLst>
            <pc:docMk/>
            <pc:sldMk cId="2786693968" sldId="268"/>
            <ac:spMk id="13" creationId="{7BDC402E-5C62-7220-2CDB-F846D88F9DF9}"/>
          </ac:spMkLst>
        </pc:spChg>
        <pc:spChg chg="add mod">
          <ac:chgData name="NGUYEN PHAM ANH THU" userId="baf72463-252b-4d5f-a6ca-5a6327a9888d" providerId="ADAL" clId="{2AF4F50F-6461-4C5C-8035-A1C888A58850}" dt="2022-08-11T14:20:19.006" v="845" actId="20577"/>
          <ac:spMkLst>
            <pc:docMk/>
            <pc:sldMk cId="2786693968" sldId="268"/>
            <ac:spMk id="14" creationId="{A2018A55-82AC-E380-75C5-FFC3E3981A76}"/>
          </ac:spMkLst>
        </pc:spChg>
      </pc:sldChg>
      <pc:sldChg chg="addSp delSp modSp add mod ord modAnim">
        <pc:chgData name="NGUYEN PHAM ANH THU" userId="baf72463-252b-4d5f-a6ca-5a6327a9888d" providerId="ADAL" clId="{2AF4F50F-6461-4C5C-8035-A1C888A58850}" dt="2022-08-11T14:32:40.272" v="1127" actId="1076"/>
        <pc:sldMkLst>
          <pc:docMk/>
          <pc:sldMk cId="208628935" sldId="269"/>
        </pc:sldMkLst>
        <pc:spChg chg="add mod">
          <ac:chgData name="NGUYEN PHAM ANH THU" userId="baf72463-252b-4d5f-a6ca-5a6327a9888d" providerId="ADAL" clId="{2AF4F50F-6461-4C5C-8035-A1C888A58850}" dt="2022-08-11T14:25:29.103" v="889" actId="14100"/>
          <ac:spMkLst>
            <pc:docMk/>
            <pc:sldMk cId="208628935" sldId="269"/>
            <ac:spMk id="15" creationId="{0F47DC00-B69D-5DB2-49C7-8C043F641F62}"/>
          </ac:spMkLst>
        </pc:spChg>
        <pc:picChg chg="add del mod">
          <ac:chgData name="NGUYEN PHAM ANH THU" userId="baf72463-252b-4d5f-a6ca-5a6327a9888d" providerId="ADAL" clId="{2AF4F50F-6461-4C5C-8035-A1C888A58850}" dt="2022-08-11T14:22:47.454" v="854" actId="478"/>
          <ac:picMkLst>
            <pc:docMk/>
            <pc:sldMk cId="208628935" sldId="269"/>
            <ac:picMk id="4" creationId="{244BA554-31E9-E1D8-4B33-AC11AC7C60AF}"/>
          </ac:picMkLst>
        </pc:picChg>
        <pc:picChg chg="add del mod ord">
          <ac:chgData name="NGUYEN PHAM ANH THU" userId="baf72463-252b-4d5f-a6ca-5a6327a9888d" providerId="ADAL" clId="{2AF4F50F-6461-4C5C-8035-A1C888A58850}" dt="2022-08-11T14:32:08.988" v="1114" actId="478"/>
          <ac:picMkLst>
            <pc:docMk/>
            <pc:sldMk cId="208628935" sldId="269"/>
            <ac:picMk id="8" creationId="{FFFFAC63-0A95-B73F-06C7-87127F467FAA}"/>
          </ac:picMkLst>
        </pc:picChg>
        <pc:picChg chg="add del mod ord">
          <ac:chgData name="NGUYEN PHAM ANH THU" userId="baf72463-252b-4d5f-a6ca-5a6327a9888d" providerId="ADAL" clId="{2AF4F50F-6461-4C5C-8035-A1C888A58850}" dt="2022-08-11T14:32:08.988" v="1114" actId="478"/>
          <ac:picMkLst>
            <pc:docMk/>
            <pc:sldMk cId="208628935" sldId="269"/>
            <ac:picMk id="10" creationId="{FB9C7477-55C4-AE86-7917-AEE562A594D7}"/>
          </ac:picMkLst>
        </pc:picChg>
        <pc:picChg chg="add del mod ord">
          <ac:chgData name="NGUYEN PHAM ANH THU" userId="baf72463-252b-4d5f-a6ca-5a6327a9888d" providerId="ADAL" clId="{2AF4F50F-6461-4C5C-8035-A1C888A58850}" dt="2022-08-11T14:32:08.988" v="1114" actId="478"/>
          <ac:picMkLst>
            <pc:docMk/>
            <pc:sldMk cId="208628935" sldId="269"/>
            <ac:picMk id="12" creationId="{58ED7199-6CE3-26BC-A974-3FDE4A7B6EEF}"/>
          </ac:picMkLst>
        </pc:picChg>
        <pc:picChg chg="add mod ord modCrop">
          <ac:chgData name="NGUYEN PHAM ANH THU" userId="baf72463-252b-4d5f-a6ca-5a6327a9888d" providerId="ADAL" clId="{2AF4F50F-6461-4C5C-8035-A1C888A58850}" dt="2022-08-11T14:32:40.272" v="1127" actId="1076"/>
          <ac:picMkLst>
            <pc:docMk/>
            <pc:sldMk cId="208628935" sldId="269"/>
            <ac:picMk id="14" creationId="{FE432DE0-1A06-C90F-1120-0F7D50FB956A}"/>
          </ac:picMkLst>
        </pc:picChg>
      </pc:sldChg>
      <pc:sldChg chg="addSp delSp modSp add mod ord delAnim modAnim">
        <pc:chgData name="NGUYEN PHAM ANH THU" userId="baf72463-252b-4d5f-a6ca-5a6327a9888d" providerId="ADAL" clId="{2AF4F50F-6461-4C5C-8035-A1C888A58850}" dt="2022-08-11T14:30:08.030" v="1073" actId="20577"/>
        <pc:sldMkLst>
          <pc:docMk/>
          <pc:sldMk cId="3517249995" sldId="270"/>
        </pc:sldMkLst>
        <pc:spChg chg="mod">
          <ac:chgData name="NGUYEN PHAM ANH THU" userId="baf72463-252b-4d5f-a6ca-5a6327a9888d" providerId="ADAL" clId="{2AF4F50F-6461-4C5C-8035-A1C888A58850}" dt="2022-08-11T14:26:22.253" v="900" actId="20577"/>
          <ac:spMkLst>
            <pc:docMk/>
            <pc:sldMk cId="3517249995" sldId="270"/>
            <ac:spMk id="2" creationId="{2AEADD56-2D91-B459-C0F9-A028C02B7495}"/>
          </ac:spMkLst>
        </pc:spChg>
        <pc:spChg chg="mod">
          <ac:chgData name="NGUYEN PHAM ANH THU" userId="baf72463-252b-4d5f-a6ca-5a6327a9888d" providerId="ADAL" clId="{2AF4F50F-6461-4C5C-8035-A1C888A58850}" dt="2022-08-11T14:30:08.030" v="1073" actId="20577"/>
          <ac:spMkLst>
            <pc:docMk/>
            <pc:sldMk cId="3517249995" sldId="270"/>
            <ac:spMk id="4" creationId="{C5C0FF17-8405-FEFF-781E-57A535AE95F9}"/>
          </ac:spMkLst>
        </pc:spChg>
        <pc:spChg chg="del">
          <ac:chgData name="NGUYEN PHAM ANH THU" userId="baf72463-252b-4d5f-a6ca-5a6327a9888d" providerId="ADAL" clId="{2AF4F50F-6461-4C5C-8035-A1C888A58850}" dt="2022-08-11T14:27:02.798" v="905" actId="478"/>
          <ac:spMkLst>
            <pc:docMk/>
            <pc:sldMk cId="3517249995" sldId="270"/>
            <ac:spMk id="6" creationId="{2BB5DBCD-9FDE-3A2E-7EFD-E704E2C73478}"/>
          </ac:spMkLst>
        </pc:spChg>
        <pc:spChg chg="mod">
          <ac:chgData name="NGUYEN PHAM ANH THU" userId="baf72463-252b-4d5f-a6ca-5a6327a9888d" providerId="ADAL" clId="{2AF4F50F-6461-4C5C-8035-A1C888A58850}" dt="2022-08-11T14:29:19.174" v="975" actId="14100"/>
          <ac:spMkLst>
            <pc:docMk/>
            <pc:sldMk cId="3517249995" sldId="270"/>
            <ac:spMk id="8" creationId="{FED8F465-3431-8A62-F230-F3D0EF912B8C}"/>
          </ac:spMkLst>
        </pc:spChg>
        <pc:spChg chg="del">
          <ac:chgData name="NGUYEN PHAM ANH THU" userId="baf72463-252b-4d5f-a6ca-5a6327a9888d" providerId="ADAL" clId="{2AF4F50F-6461-4C5C-8035-A1C888A58850}" dt="2022-08-11T14:27:02.798" v="905" actId="478"/>
          <ac:spMkLst>
            <pc:docMk/>
            <pc:sldMk cId="3517249995" sldId="270"/>
            <ac:spMk id="10" creationId="{37BAB94A-2A79-9BE5-079C-6658C346D490}"/>
          </ac:spMkLst>
        </pc:spChg>
        <pc:spChg chg="mod">
          <ac:chgData name="NGUYEN PHAM ANH THU" userId="baf72463-252b-4d5f-a6ca-5a6327a9888d" providerId="ADAL" clId="{2AF4F50F-6461-4C5C-8035-A1C888A58850}" dt="2022-08-11T14:29:57.792" v="1062" actId="14100"/>
          <ac:spMkLst>
            <pc:docMk/>
            <pc:sldMk cId="3517249995" sldId="270"/>
            <ac:spMk id="12" creationId="{5BE62CA8-9AB9-9E27-5B70-D251397EBE20}"/>
          </ac:spMkLst>
        </pc:spChg>
        <pc:grpChg chg="add mod">
          <ac:chgData name="NGUYEN PHAM ANH THU" userId="baf72463-252b-4d5f-a6ca-5a6327a9888d" providerId="ADAL" clId="{2AF4F50F-6461-4C5C-8035-A1C888A58850}" dt="2022-08-11T14:28:02.863" v="910" actId="1076"/>
          <ac:grpSpMkLst>
            <pc:docMk/>
            <pc:sldMk cId="3517249995" sldId="270"/>
            <ac:grpSpMk id="7" creationId="{A7059D06-02D1-99B6-2A0D-0ECF4271E29A}"/>
          </ac:grpSpMkLst>
        </pc:grpChg>
        <pc:grpChg chg="add mod">
          <ac:chgData name="NGUYEN PHAM ANH THU" userId="baf72463-252b-4d5f-a6ca-5a6327a9888d" providerId="ADAL" clId="{2AF4F50F-6461-4C5C-8035-A1C888A58850}" dt="2022-08-11T14:30:00.078" v="1063" actId="1076"/>
          <ac:grpSpMkLst>
            <pc:docMk/>
            <pc:sldMk cId="3517249995" sldId="270"/>
            <ac:grpSpMk id="11" creationId="{7390FA77-1680-1360-2504-4F9EA2F263D4}"/>
          </ac:grpSpMkLst>
        </pc:grpChg>
        <pc:picChg chg="mod">
          <ac:chgData name="NGUYEN PHAM ANH THU" userId="baf72463-252b-4d5f-a6ca-5a6327a9888d" providerId="ADAL" clId="{2AF4F50F-6461-4C5C-8035-A1C888A58850}" dt="2022-08-11T14:28:00.487" v="909"/>
          <ac:picMkLst>
            <pc:docMk/>
            <pc:sldMk cId="3517249995" sldId="270"/>
            <ac:picMk id="9" creationId="{713424C6-4318-2024-CB7C-123EE3E1A5A5}"/>
          </ac:picMkLst>
        </pc:picChg>
        <pc:picChg chg="mod">
          <ac:chgData name="NGUYEN PHAM ANH THU" userId="baf72463-252b-4d5f-a6ca-5a6327a9888d" providerId="ADAL" clId="{2AF4F50F-6461-4C5C-8035-A1C888A58850}" dt="2022-08-11T14:28:00.487" v="909"/>
          <ac:picMkLst>
            <pc:docMk/>
            <pc:sldMk cId="3517249995" sldId="270"/>
            <ac:picMk id="13" creationId="{8512E12D-A6E5-B334-0E71-FE4DC5BC4FD0}"/>
          </ac:picMkLst>
        </pc:picChg>
      </pc:sldChg>
      <pc:sldChg chg="add modAnim">
        <pc:chgData name="NGUYEN PHAM ANH THU" userId="baf72463-252b-4d5f-a6ca-5a6327a9888d" providerId="ADAL" clId="{2AF4F50F-6461-4C5C-8035-A1C888A58850}" dt="2022-08-11T14:29:02.426" v="957"/>
        <pc:sldMkLst>
          <pc:docMk/>
          <pc:sldMk cId="4262178778" sldId="271"/>
        </pc:sldMkLst>
      </pc:sldChg>
      <pc:sldChg chg="addSp delSp modSp add mod delAnim modAnim">
        <pc:chgData name="NGUYEN PHAM ANH THU" userId="baf72463-252b-4d5f-a6ca-5a6327a9888d" providerId="ADAL" clId="{2AF4F50F-6461-4C5C-8035-A1C888A58850}" dt="2022-08-11T14:32:02.235" v="1112"/>
        <pc:sldMkLst>
          <pc:docMk/>
          <pc:sldMk cId="1675911627" sldId="272"/>
        </pc:sldMkLst>
        <pc:spChg chg="add mod">
          <ac:chgData name="NGUYEN PHAM ANH THU" userId="baf72463-252b-4d5f-a6ca-5a6327a9888d" providerId="ADAL" clId="{2AF4F50F-6461-4C5C-8035-A1C888A58850}" dt="2022-08-11T14:31:48.487" v="1110" actId="1076"/>
          <ac:spMkLst>
            <pc:docMk/>
            <pc:sldMk cId="1675911627" sldId="272"/>
            <ac:spMk id="6" creationId="{11594AF9-E3FF-D7EF-C091-77B4E9F31028}"/>
          </ac:spMkLst>
        </pc:spChg>
        <pc:spChg chg="add del mod">
          <ac:chgData name="NGUYEN PHAM ANH THU" userId="baf72463-252b-4d5f-a6ca-5a6327a9888d" providerId="ADAL" clId="{2AF4F50F-6461-4C5C-8035-A1C888A58850}" dt="2022-08-11T14:31:08.635" v="1077" actId="478"/>
          <ac:spMkLst>
            <pc:docMk/>
            <pc:sldMk cId="1675911627" sldId="272"/>
            <ac:spMk id="10" creationId="{2A040578-F5AC-B953-36BB-AD911DDCF558}"/>
          </ac:spMkLst>
        </pc:spChg>
        <pc:grpChg chg="del">
          <ac:chgData name="NGUYEN PHAM ANH THU" userId="baf72463-252b-4d5f-a6ca-5a6327a9888d" providerId="ADAL" clId="{2AF4F50F-6461-4C5C-8035-A1C888A58850}" dt="2022-08-11T14:30:40.355" v="1075" actId="478"/>
          <ac:grpSpMkLst>
            <pc:docMk/>
            <pc:sldMk cId="1675911627" sldId="272"/>
            <ac:grpSpMk id="7" creationId="{A7059D06-02D1-99B6-2A0D-0ECF4271E29A}"/>
          </ac:grpSpMkLst>
        </pc:grpChg>
        <pc:grpChg chg="del">
          <ac:chgData name="NGUYEN PHAM ANH THU" userId="baf72463-252b-4d5f-a6ca-5a6327a9888d" providerId="ADAL" clId="{2AF4F50F-6461-4C5C-8035-A1C888A58850}" dt="2022-08-11T14:30:40.355" v="1075" actId="478"/>
          <ac:grpSpMkLst>
            <pc:docMk/>
            <pc:sldMk cId="1675911627" sldId="272"/>
            <ac:grpSpMk id="11" creationId="{7390FA77-1680-1360-2504-4F9EA2F263D4}"/>
          </ac:grpSpMkLst>
        </pc:grpChg>
      </pc:sldChg>
      <pc:sldChg chg="addSp delSp modSp add mod ord addAnim delAnim modAnim">
        <pc:chgData name="NGUYEN PHAM ANH THU" userId="baf72463-252b-4d5f-a6ca-5a6327a9888d" providerId="ADAL" clId="{2AF4F50F-6461-4C5C-8035-A1C888A58850}" dt="2022-08-11T15:05:14.076" v="1546" actId="478"/>
        <pc:sldMkLst>
          <pc:docMk/>
          <pc:sldMk cId="2782460248" sldId="273"/>
        </pc:sldMkLst>
        <pc:picChg chg="del mod">
          <ac:chgData name="NGUYEN PHAM ANH THU" userId="baf72463-252b-4d5f-a6ca-5a6327a9888d" providerId="ADAL" clId="{2AF4F50F-6461-4C5C-8035-A1C888A58850}" dt="2022-08-11T15:05:14.076" v="1546" actId="478"/>
          <ac:picMkLst>
            <pc:docMk/>
            <pc:sldMk cId="2782460248" sldId="273"/>
            <ac:picMk id="8" creationId="{FFFFAC63-0A95-B73F-06C7-87127F467FAA}"/>
          </ac:picMkLst>
        </pc:picChg>
        <pc:picChg chg="del mod">
          <ac:chgData name="NGUYEN PHAM ANH THU" userId="baf72463-252b-4d5f-a6ca-5a6327a9888d" providerId="ADAL" clId="{2AF4F50F-6461-4C5C-8035-A1C888A58850}" dt="2022-08-11T15:05:11.546" v="1545" actId="478"/>
          <ac:picMkLst>
            <pc:docMk/>
            <pc:sldMk cId="2782460248" sldId="273"/>
            <ac:picMk id="10" creationId="{FB9C7477-55C4-AE86-7917-AEE562A594D7}"/>
          </ac:picMkLst>
        </pc:picChg>
        <pc:picChg chg="mod">
          <ac:chgData name="NGUYEN PHAM ANH THU" userId="baf72463-252b-4d5f-a6ca-5a6327a9888d" providerId="ADAL" clId="{2AF4F50F-6461-4C5C-8035-A1C888A58850}" dt="2022-08-11T14:32:32.734" v="1125" actId="1076"/>
          <ac:picMkLst>
            <pc:docMk/>
            <pc:sldMk cId="2782460248" sldId="273"/>
            <ac:picMk id="12" creationId="{58ED7199-6CE3-26BC-A974-3FDE4A7B6EEF}"/>
          </ac:picMkLst>
        </pc:picChg>
        <pc:picChg chg="add del mod">
          <ac:chgData name="NGUYEN PHAM ANH THU" userId="baf72463-252b-4d5f-a6ca-5a6327a9888d" providerId="ADAL" clId="{2AF4F50F-6461-4C5C-8035-A1C888A58850}" dt="2022-08-11T14:32:35.599" v="1126" actId="1076"/>
          <ac:picMkLst>
            <pc:docMk/>
            <pc:sldMk cId="2782460248" sldId="273"/>
            <ac:picMk id="14" creationId="{FE432DE0-1A06-C90F-1120-0F7D50FB956A}"/>
          </ac:picMkLst>
        </pc:picChg>
      </pc:sldChg>
      <pc:sldChg chg="addSp delSp modSp add mod ord delAnim modAnim">
        <pc:chgData name="NGUYEN PHAM ANH THU" userId="baf72463-252b-4d5f-a6ca-5a6327a9888d" providerId="ADAL" clId="{2AF4F50F-6461-4C5C-8035-A1C888A58850}" dt="2022-08-11T14:35:52.485" v="1149"/>
        <pc:sldMkLst>
          <pc:docMk/>
          <pc:sldMk cId="3011234475" sldId="274"/>
        </pc:sldMkLst>
        <pc:spChg chg="mod">
          <ac:chgData name="NGUYEN PHAM ANH THU" userId="baf72463-252b-4d5f-a6ca-5a6327a9888d" providerId="ADAL" clId="{2AF4F50F-6461-4C5C-8035-A1C888A58850}" dt="2022-08-11T14:33:20.237" v="1134" actId="20577"/>
          <ac:spMkLst>
            <pc:docMk/>
            <pc:sldMk cId="3011234475" sldId="274"/>
            <ac:spMk id="2" creationId="{2AEADD56-2D91-B459-C0F9-A028C02B7495}"/>
          </ac:spMkLst>
        </pc:spChg>
        <pc:spChg chg="mod">
          <ac:chgData name="NGUYEN PHAM ANH THU" userId="baf72463-252b-4d5f-a6ca-5a6327a9888d" providerId="ADAL" clId="{2AF4F50F-6461-4C5C-8035-A1C888A58850}" dt="2022-08-11T14:33:09.779" v="1133" actId="2711"/>
          <ac:spMkLst>
            <pc:docMk/>
            <pc:sldMk cId="3011234475" sldId="274"/>
            <ac:spMk id="4" creationId="{C5C0FF17-8405-FEFF-781E-57A535AE95F9}"/>
          </ac:spMkLst>
        </pc:spChg>
        <pc:spChg chg="add mod">
          <ac:chgData name="NGUYEN PHAM ANH THU" userId="baf72463-252b-4d5f-a6ca-5a6327a9888d" providerId="ADAL" clId="{2AF4F50F-6461-4C5C-8035-A1C888A58850}" dt="2022-08-11T14:35:47.017" v="1148" actId="404"/>
          <ac:spMkLst>
            <pc:docMk/>
            <pc:sldMk cId="3011234475" sldId="274"/>
            <ac:spMk id="6" creationId="{28711482-2F34-0B84-022B-46F1223790BA}"/>
          </ac:spMkLst>
        </pc:spChg>
        <pc:grpChg chg="del">
          <ac:chgData name="NGUYEN PHAM ANH THU" userId="baf72463-252b-4d5f-a6ca-5a6327a9888d" providerId="ADAL" clId="{2AF4F50F-6461-4C5C-8035-A1C888A58850}" dt="2022-08-11T14:32:51.235" v="1131" actId="478"/>
          <ac:grpSpMkLst>
            <pc:docMk/>
            <pc:sldMk cId="3011234475" sldId="274"/>
            <ac:grpSpMk id="7" creationId="{A7059D06-02D1-99B6-2A0D-0ECF4271E29A}"/>
          </ac:grpSpMkLst>
        </pc:grpChg>
        <pc:grpChg chg="del">
          <ac:chgData name="NGUYEN PHAM ANH THU" userId="baf72463-252b-4d5f-a6ca-5a6327a9888d" providerId="ADAL" clId="{2AF4F50F-6461-4C5C-8035-A1C888A58850}" dt="2022-08-11T14:32:51.235" v="1131" actId="478"/>
          <ac:grpSpMkLst>
            <pc:docMk/>
            <pc:sldMk cId="3011234475" sldId="274"/>
            <ac:grpSpMk id="11" creationId="{7390FA77-1680-1360-2504-4F9EA2F263D4}"/>
          </ac:grpSpMkLst>
        </pc:grpChg>
      </pc:sldChg>
      <pc:sldChg chg="delSp modSp add mod ord modAnim">
        <pc:chgData name="NGUYEN PHAM ANH THU" userId="baf72463-252b-4d5f-a6ca-5a6327a9888d" providerId="ADAL" clId="{2AF4F50F-6461-4C5C-8035-A1C888A58850}" dt="2022-08-11T15:05:19.607" v="1548"/>
        <pc:sldMkLst>
          <pc:docMk/>
          <pc:sldMk cId="2085908315" sldId="275"/>
        </pc:sldMkLst>
        <pc:spChg chg="mod">
          <ac:chgData name="NGUYEN PHAM ANH THU" userId="baf72463-252b-4d5f-a6ca-5a6327a9888d" providerId="ADAL" clId="{2AF4F50F-6461-4C5C-8035-A1C888A58850}" dt="2022-08-11T14:36:16.967" v="1157" actId="14100"/>
          <ac:spMkLst>
            <pc:docMk/>
            <pc:sldMk cId="2085908315" sldId="275"/>
            <ac:spMk id="15" creationId="{0F47DC00-B69D-5DB2-49C7-8C043F641F62}"/>
          </ac:spMkLst>
        </pc:spChg>
        <pc:picChg chg="del">
          <ac:chgData name="NGUYEN PHAM ANH THU" userId="baf72463-252b-4d5f-a6ca-5a6327a9888d" providerId="ADAL" clId="{2AF4F50F-6461-4C5C-8035-A1C888A58850}" dt="2022-08-11T14:36:07.665" v="1152" actId="478"/>
          <ac:picMkLst>
            <pc:docMk/>
            <pc:sldMk cId="2085908315" sldId="275"/>
            <ac:picMk id="8" creationId="{FFFFAC63-0A95-B73F-06C7-87127F467FAA}"/>
          </ac:picMkLst>
        </pc:picChg>
        <pc:picChg chg="mod">
          <ac:chgData name="NGUYEN PHAM ANH THU" userId="baf72463-252b-4d5f-a6ca-5a6327a9888d" providerId="ADAL" clId="{2AF4F50F-6461-4C5C-8035-A1C888A58850}" dt="2022-08-11T14:36:23.400" v="1175" actId="1037"/>
          <ac:picMkLst>
            <pc:docMk/>
            <pc:sldMk cId="2085908315" sldId="275"/>
            <ac:picMk id="10" creationId="{FB9C7477-55C4-AE86-7917-AEE562A594D7}"/>
          </ac:picMkLst>
        </pc:picChg>
      </pc:sldChg>
      <pc:sldChg chg="modSp add mod ord modAnim">
        <pc:chgData name="NGUYEN PHAM ANH THU" userId="baf72463-252b-4d5f-a6ca-5a6327a9888d" providerId="ADAL" clId="{2AF4F50F-6461-4C5C-8035-A1C888A58850}" dt="2022-08-11T15:03:44.145" v="1542"/>
        <pc:sldMkLst>
          <pc:docMk/>
          <pc:sldMk cId="3004405896" sldId="276"/>
        </pc:sldMkLst>
        <pc:spChg chg="mod">
          <ac:chgData name="NGUYEN PHAM ANH THU" userId="baf72463-252b-4d5f-a6ca-5a6327a9888d" providerId="ADAL" clId="{2AF4F50F-6461-4C5C-8035-A1C888A58850}" dt="2022-08-11T14:36:53.156" v="1194" actId="20577"/>
          <ac:spMkLst>
            <pc:docMk/>
            <pc:sldMk cId="3004405896" sldId="276"/>
            <ac:spMk id="7" creationId="{081EF9B3-D4CA-7DDE-A7D0-A3E7EEB352D5}"/>
          </ac:spMkLst>
        </pc:spChg>
      </pc:sldChg>
      <pc:sldChg chg="addSp delSp modSp add mod ord delAnim modAnim">
        <pc:chgData name="NGUYEN PHAM ANH THU" userId="baf72463-252b-4d5f-a6ca-5a6327a9888d" providerId="ADAL" clId="{2AF4F50F-6461-4C5C-8035-A1C888A58850}" dt="2022-08-11T14:46:03.584" v="1293" actId="2710"/>
        <pc:sldMkLst>
          <pc:docMk/>
          <pc:sldMk cId="1491506521" sldId="277"/>
        </pc:sldMkLst>
        <pc:spChg chg="del">
          <ac:chgData name="NGUYEN PHAM ANH THU" userId="baf72463-252b-4d5f-a6ca-5a6327a9888d" providerId="ADAL" clId="{2AF4F50F-6461-4C5C-8035-A1C888A58850}" dt="2022-08-11T14:38:10.437" v="1196" actId="478"/>
          <ac:spMkLst>
            <pc:docMk/>
            <pc:sldMk cId="1491506521" sldId="277"/>
            <ac:spMk id="2" creationId="{2AEADD56-2D91-B459-C0F9-A028C02B7495}"/>
          </ac:spMkLst>
        </pc:spChg>
        <pc:spChg chg="del">
          <ac:chgData name="NGUYEN PHAM ANH THU" userId="baf72463-252b-4d5f-a6ca-5a6327a9888d" providerId="ADAL" clId="{2AF4F50F-6461-4C5C-8035-A1C888A58850}" dt="2022-08-11T14:38:10.437" v="1196" actId="478"/>
          <ac:spMkLst>
            <pc:docMk/>
            <pc:sldMk cId="1491506521" sldId="277"/>
            <ac:spMk id="4" creationId="{C5C0FF17-8405-FEFF-781E-57A535AE95F9}"/>
          </ac:spMkLst>
        </pc:spChg>
        <pc:spChg chg="del">
          <ac:chgData name="NGUYEN PHAM ANH THU" userId="baf72463-252b-4d5f-a6ca-5a6327a9888d" providerId="ADAL" clId="{2AF4F50F-6461-4C5C-8035-A1C888A58850}" dt="2022-08-11T14:38:10.437" v="1196" actId="478"/>
          <ac:spMkLst>
            <pc:docMk/>
            <pc:sldMk cId="1491506521" sldId="277"/>
            <ac:spMk id="6" creationId="{28711482-2F34-0B84-022B-46F1223790BA}"/>
          </ac:spMkLst>
        </pc:spChg>
        <pc:spChg chg="add mod">
          <ac:chgData name="NGUYEN PHAM ANH THU" userId="baf72463-252b-4d5f-a6ca-5a6327a9888d" providerId="ADAL" clId="{2AF4F50F-6461-4C5C-8035-A1C888A58850}" dt="2022-08-11T14:39:12.276" v="1211" actId="113"/>
          <ac:spMkLst>
            <pc:docMk/>
            <pc:sldMk cId="1491506521" sldId="277"/>
            <ac:spMk id="7" creationId="{7A782637-D2B0-E888-3A6D-F7955D834B64}"/>
          </ac:spMkLst>
        </pc:spChg>
        <pc:spChg chg="add del mod">
          <ac:chgData name="NGUYEN PHAM ANH THU" userId="baf72463-252b-4d5f-a6ca-5a6327a9888d" providerId="ADAL" clId="{2AF4F50F-6461-4C5C-8035-A1C888A58850}" dt="2022-08-11T14:44:10.573" v="1268" actId="478"/>
          <ac:spMkLst>
            <pc:docMk/>
            <pc:sldMk cId="1491506521" sldId="277"/>
            <ac:spMk id="9" creationId="{DFABC10B-AA5D-A41A-51C0-40CFD99C6BCD}"/>
          </ac:spMkLst>
        </pc:spChg>
        <pc:spChg chg="add del mod">
          <ac:chgData name="NGUYEN PHAM ANH THU" userId="baf72463-252b-4d5f-a6ca-5a6327a9888d" providerId="ADAL" clId="{2AF4F50F-6461-4C5C-8035-A1C888A58850}" dt="2022-08-11T14:44:36.061" v="1277" actId="478"/>
          <ac:spMkLst>
            <pc:docMk/>
            <pc:sldMk cId="1491506521" sldId="277"/>
            <ac:spMk id="11" creationId="{140E9C26-38D2-CC1F-F41A-BA9573D3218D}"/>
          </ac:spMkLst>
        </pc:spChg>
        <pc:spChg chg="add mod">
          <ac:chgData name="NGUYEN PHAM ANH THU" userId="baf72463-252b-4d5f-a6ca-5a6327a9888d" providerId="ADAL" clId="{2AF4F50F-6461-4C5C-8035-A1C888A58850}" dt="2022-08-11T14:46:03.584" v="1293" actId="2710"/>
          <ac:spMkLst>
            <pc:docMk/>
            <pc:sldMk cId="1491506521" sldId="277"/>
            <ac:spMk id="12" creationId="{5F35CEC3-2F8F-BF01-FED0-7C5A5CBC1E90}"/>
          </ac:spMkLst>
        </pc:spChg>
      </pc:sldChg>
      <pc:sldChg chg="add modAnim">
        <pc:chgData name="NGUYEN PHAM ANH THU" userId="baf72463-252b-4d5f-a6ca-5a6327a9888d" providerId="ADAL" clId="{2AF4F50F-6461-4C5C-8035-A1C888A58850}" dt="2022-08-11T14:43:39.543" v="1265"/>
        <pc:sldMkLst>
          <pc:docMk/>
          <pc:sldMk cId="1100602849" sldId="278"/>
        </pc:sldMkLst>
      </pc:sldChg>
      <pc:sldChg chg="addSp delSp modSp add mod ord delAnim modAnim modNotesTx">
        <pc:chgData name="NGUYEN PHAM ANH THU" userId="baf72463-252b-4d5f-a6ca-5a6327a9888d" providerId="ADAL" clId="{2AF4F50F-6461-4C5C-8035-A1C888A58850}" dt="2022-08-11T14:54:24.077" v="1485"/>
        <pc:sldMkLst>
          <pc:docMk/>
          <pc:sldMk cId="673497798" sldId="279"/>
        </pc:sldMkLst>
        <pc:spChg chg="add mod">
          <ac:chgData name="NGUYEN PHAM ANH THU" userId="baf72463-252b-4d5f-a6ca-5a6327a9888d" providerId="ADAL" clId="{2AF4F50F-6461-4C5C-8035-A1C888A58850}" dt="2022-08-11T14:50:12.606" v="1391" actId="20577"/>
          <ac:spMkLst>
            <pc:docMk/>
            <pc:sldMk cId="673497798" sldId="279"/>
            <ac:spMk id="2" creationId="{C727FD3B-FD67-4008-EE25-BAEDC8606A5C}"/>
          </ac:spMkLst>
        </pc:spChg>
        <pc:spChg chg="del">
          <ac:chgData name="NGUYEN PHAM ANH THU" userId="baf72463-252b-4d5f-a6ca-5a6327a9888d" providerId="ADAL" clId="{2AF4F50F-6461-4C5C-8035-A1C888A58850}" dt="2022-08-11T14:48:53.702" v="1379" actId="478"/>
          <ac:spMkLst>
            <pc:docMk/>
            <pc:sldMk cId="673497798" sldId="279"/>
            <ac:spMk id="3" creationId="{088F9A5F-1B82-A416-81AE-E427D0063452}"/>
          </ac:spMkLst>
        </pc:spChg>
        <pc:spChg chg="add mod">
          <ac:chgData name="NGUYEN PHAM ANH THU" userId="baf72463-252b-4d5f-a6ca-5a6327a9888d" providerId="ADAL" clId="{2AF4F50F-6461-4C5C-8035-A1C888A58850}" dt="2022-08-11T14:50:29.559" v="1395" actId="20577"/>
          <ac:spMkLst>
            <pc:docMk/>
            <pc:sldMk cId="673497798" sldId="279"/>
            <ac:spMk id="4" creationId="{443B0341-2046-6E5E-983A-1597760ED866}"/>
          </ac:spMkLst>
        </pc:spChg>
        <pc:spChg chg="add mod">
          <ac:chgData name="NGUYEN PHAM ANH THU" userId="baf72463-252b-4d5f-a6ca-5a6327a9888d" providerId="ADAL" clId="{2AF4F50F-6461-4C5C-8035-A1C888A58850}" dt="2022-08-11T14:50:26.064" v="1393" actId="20577"/>
          <ac:spMkLst>
            <pc:docMk/>
            <pc:sldMk cId="673497798" sldId="279"/>
            <ac:spMk id="6" creationId="{8BA9B2C2-DF56-9917-06A6-9B5878F9168A}"/>
          </ac:spMkLst>
        </pc:spChg>
        <pc:spChg chg="del">
          <ac:chgData name="NGUYEN PHAM ANH THU" userId="baf72463-252b-4d5f-a6ca-5a6327a9888d" providerId="ADAL" clId="{2AF4F50F-6461-4C5C-8035-A1C888A58850}" dt="2022-08-11T14:48:02.520" v="1378" actId="478"/>
          <ac:spMkLst>
            <pc:docMk/>
            <pc:sldMk cId="673497798" sldId="279"/>
            <ac:spMk id="7" creationId="{7A782637-D2B0-E888-3A6D-F7955D834B64}"/>
          </ac:spMkLst>
        </pc:spChg>
        <pc:spChg chg="del">
          <ac:chgData name="NGUYEN PHAM ANH THU" userId="baf72463-252b-4d5f-a6ca-5a6327a9888d" providerId="ADAL" clId="{2AF4F50F-6461-4C5C-8035-A1C888A58850}" dt="2022-08-11T14:48:02.520" v="1378" actId="478"/>
          <ac:spMkLst>
            <pc:docMk/>
            <pc:sldMk cId="673497798" sldId="279"/>
            <ac:spMk id="12" creationId="{5F35CEC3-2F8F-BF01-FED0-7C5A5CBC1E90}"/>
          </ac:spMkLst>
        </pc:spChg>
        <pc:spChg chg="add mod">
          <ac:chgData name="NGUYEN PHAM ANH THU" userId="baf72463-252b-4d5f-a6ca-5a6327a9888d" providerId="ADAL" clId="{2AF4F50F-6461-4C5C-8035-A1C888A58850}" dt="2022-08-11T14:50:31.958" v="1397" actId="20577"/>
          <ac:spMkLst>
            <pc:docMk/>
            <pc:sldMk cId="673497798" sldId="279"/>
            <ac:spMk id="14" creationId="{2C115243-1AA3-638F-A4C2-316D7DCBDB06}"/>
          </ac:spMkLst>
        </pc:spChg>
        <pc:spChg chg="add mod">
          <ac:chgData name="NGUYEN PHAM ANH THU" userId="baf72463-252b-4d5f-a6ca-5a6327a9888d" providerId="ADAL" clId="{2AF4F50F-6461-4C5C-8035-A1C888A58850}" dt="2022-08-11T14:50:34.362" v="1399" actId="20577"/>
          <ac:spMkLst>
            <pc:docMk/>
            <pc:sldMk cId="673497798" sldId="279"/>
            <ac:spMk id="15" creationId="{F544C825-6FE0-D2D7-C016-CE68D1EF14C9}"/>
          </ac:spMkLst>
        </pc:spChg>
        <pc:spChg chg="add del">
          <ac:chgData name="NGUYEN PHAM ANH THU" userId="baf72463-252b-4d5f-a6ca-5a6327a9888d" providerId="ADAL" clId="{2AF4F50F-6461-4C5C-8035-A1C888A58850}" dt="2022-08-11T14:54:22.866" v="1484" actId="22"/>
          <ac:spMkLst>
            <pc:docMk/>
            <pc:sldMk cId="673497798" sldId="279"/>
            <ac:spMk id="17" creationId="{EA4F2D64-1806-56C2-8360-3418CD38BFBE}"/>
          </ac:spMkLst>
        </pc:spChg>
        <pc:picChg chg="add mod">
          <ac:chgData name="NGUYEN PHAM ANH THU" userId="baf72463-252b-4d5f-a6ca-5a6327a9888d" providerId="ADAL" clId="{2AF4F50F-6461-4C5C-8035-A1C888A58850}" dt="2022-08-11T14:48:54.027" v="1380"/>
          <ac:picMkLst>
            <pc:docMk/>
            <pc:sldMk cId="673497798" sldId="279"/>
            <ac:picMk id="8" creationId="{2C3447AB-97FE-CF60-49B5-66A9B18522FF}"/>
          </ac:picMkLst>
        </pc:picChg>
        <pc:picChg chg="add mod">
          <ac:chgData name="NGUYEN PHAM ANH THU" userId="baf72463-252b-4d5f-a6ca-5a6327a9888d" providerId="ADAL" clId="{2AF4F50F-6461-4C5C-8035-A1C888A58850}" dt="2022-08-11T14:48:54.027" v="1380"/>
          <ac:picMkLst>
            <pc:docMk/>
            <pc:sldMk cId="673497798" sldId="279"/>
            <ac:picMk id="9" creationId="{D8F98352-CBC7-1724-5700-FE4ECE2E07EE}"/>
          </ac:picMkLst>
        </pc:picChg>
        <pc:picChg chg="add mod">
          <ac:chgData name="NGUYEN PHAM ANH THU" userId="baf72463-252b-4d5f-a6ca-5a6327a9888d" providerId="ADAL" clId="{2AF4F50F-6461-4C5C-8035-A1C888A58850}" dt="2022-08-11T14:48:54.027" v="1380"/>
          <ac:picMkLst>
            <pc:docMk/>
            <pc:sldMk cId="673497798" sldId="279"/>
            <ac:picMk id="10" creationId="{A38176DF-0FB9-912A-6031-F4646FD536E1}"/>
          </ac:picMkLst>
        </pc:picChg>
        <pc:picChg chg="add mod">
          <ac:chgData name="NGUYEN PHAM ANH THU" userId="baf72463-252b-4d5f-a6ca-5a6327a9888d" providerId="ADAL" clId="{2AF4F50F-6461-4C5C-8035-A1C888A58850}" dt="2022-08-11T14:48:54.027" v="1380"/>
          <ac:picMkLst>
            <pc:docMk/>
            <pc:sldMk cId="673497798" sldId="279"/>
            <ac:picMk id="11" creationId="{BE634189-E00D-28A3-B23C-62E9F0DD1DEE}"/>
          </ac:picMkLst>
        </pc:picChg>
        <pc:picChg chg="add mod">
          <ac:chgData name="NGUYEN PHAM ANH THU" userId="baf72463-252b-4d5f-a6ca-5a6327a9888d" providerId="ADAL" clId="{2AF4F50F-6461-4C5C-8035-A1C888A58850}" dt="2022-08-11T14:48:54.027" v="1380"/>
          <ac:picMkLst>
            <pc:docMk/>
            <pc:sldMk cId="673497798" sldId="279"/>
            <ac:picMk id="13" creationId="{CEDC8F6E-B9BA-D1B2-D9C9-7DA5C015A5A2}"/>
          </ac:picMkLst>
        </pc:picChg>
      </pc:sldChg>
      <pc:sldChg chg="new del">
        <pc:chgData name="NGUYEN PHAM ANH THU" userId="baf72463-252b-4d5f-a6ca-5a6327a9888d" providerId="ADAL" clId="{2AF4F50F-6461-4C5C-8035-A1C888A58850}" dt="2022-08-11T14:47:55.399" v="1374" actId="47"/>
        <pc:sldMkLst>
          <pc:docMk/>
          <pc:sldMk cId="3318150066" sldId="279"/>
        </pc:sldMkLst>
      </pc:sldChg>
      <pc:sldChg chg="addSp delSp modSp add mod delAnim modAnim modNotesTx">
        <pc:chgData name="NGUYEN PHAM ANH THU" userId="baf72463-252b-4d5f-a6ca-5a6327a9888d" providerId="ADAL" clId="{2AF4F50F-6461-4C5C-8035-A1C888A58850}" dt="2022-08-11T14:54:25.781" v="1486"/>
        <pc:sldMkLst>
          <pc:docMk/>
          <pc:sldMk cId="1870813348" sldId="280"/>
        </pc:sldMkLst>
        <pc:spChg chg="del">
          <ac:chgData name="NGUYEN PHAM ANH THU" userId="baf72463-252b-4d5f-a6ca-5a6327a9888d" providerId="ADAL" clId="{2AF4F50F-6461-4C5C-8035-A1C888A58850}" dt="2022-08-11T14:50:41.144" v="1401" actId="478"/>
          <ac:spMkLst>
            <pc:docMk/>
            <pc:sldMk cId="1870813348" sldId="280"/>
            <ac:spMk id="2" creationId="{C727FD3B-FD67-4008-EE25-BAEDC8606A5C}"/>
          </ac:spMkLst>
        </pc:spChg>
        <pc:spChg chg="add mod">
          <ac:chgData name="NGUYEN PHAM ANH THU" userId="baf72463-252b-4d5f-a6ca-5a6327a9888d" providerId="ADAL" clId="{2AF4F50F-6461-4C5C-8035-A1C888A58850}" dt="2022-08-11T14:52:41.576" v="1456" actId="20577"/>
          <ac:spMkLst>
            <pc:docMk/>
            <pc:sldMk cId="1870813348" sldId="280"/>
            <ac:spMk id="3" creationId="{BBDE8572-E23F-196C-70BA-DD4714FE6090}"/>
          </ac:spMkLst>
        </pc:spChg>
        <pc:spChg chg="del">
          <ac:chgData name="NGUYEN PHAM ANH THU" userId="baf72463-252b-4d5f-a6ca-5a6327a9888d" providerId="ADAL" clId="{2AF4F50F-6461-4C5C-8035-A1C888A58850}" dt="2022-08-11T14:50:41.144" v="1401" actId="478"/>
          <ac:spMkLst>
            <pc:docMk/>
            <pc:sldMk cId="1870813348" sldId="280"/>
            <ac:spMk id="4" creationId="{443B0341-2046-6E5E-983A-1597760ED866}"/>
          </ac:spMkLst>
        </pc:spChg>
        <pc:spChg chg="del">
          <ac:chgData name="NGUYEN PHAM ANH THU" userId="baf72463-252b-4d5f-a6ca-5a6327a9888d" providerId="ADAL" clId="{2AF4F50F-6461-4C5C-8035-A1C888A58850}" dt="2022-08-11T14:50:41.144" v="1401" actId="478"/>
          <ac:spMkLst>
            <pc:docMk/>
            <pc:sldMk cId="1870813348" sldId="280"/>
            <ac:spMk id="6" creationId="{8BA9B2C2-DF56-9917-06A6-9B5878F9168A}"/>
          </ac:spMkLst>
        </pc:spChg>
        <pc:spChg chg="add mod">
          <ac:chgData name="NGUYEN PHAM ANH THU" userId="baf72463-252b-4d5f-a6ca-5a6327a9888d" providerId="ADAL" clId="{2AF4F50F-6461-4C5C-8035-A1C888A58850}" dt="2022-08-11T14:51:33.317" v="1421" actId="20577"/>
          <ac:spMkLst>
            <pc:docMk/>
            <pc:sldMk cId="1870813348" sldId="280"/>
            <ac:spMk id="7" creationId="{E0157F63-A3ED-9042-A1F1-167A1B3B7F33}"/>
          </ac:spMkLst>
        </pc:spChg>
        <pc:spChg chg="add mod">
          <ac:chgData name="NGUYEN PHAM ANH THU" userId="baf72463-252b-4d5f-a6ca-5a6327a9888d" providerId="ADAL" clId="{2AF4F50F-6461-4C5C-8035-A1C888A58850}" dt="2022-08-11T14:51:39.135" v="1423" actId="20577"/>
          <ac:spMkLst>
            <pc:docMk/>
            <pc:sldMk cId="1870813348" sldId="280"/>
            <ac:spMk id="12" creationId="{869B1D7D-8307-FB82-3594-FDADFA33035D}"/>
          </ac:spMkLst>
        </pc:spChg>
        <pc:spChg chg="del">
          <ac:chgData name="NGUYEN PHAM ANH THU" userId="baf72463-252b-4d5f-a6ca-5a6327a9888d" providerId="ADAL" clId="{2AF4F50F-6461-4C5C-8035-A1C888A58850}" dt="2022-08-11T14:50:41.144" v="1401" actId="478"/>
          <ac:spMkLst>
            <pc:docMk/>
            <pc:sldMk cId="1870813348" sldId="280"/>
            <ac:spMk id="14" creationId="{2C115243-1AA3-638F-A4C2-316D7DCBDB06}"/>
          </ac:spMkLst>
        </pc:spChg>
        <pc:spChg chg="del">
          <ac:chgData name="NGUYEN PHAM ANH THU" userId="baf72463-252b-4d5f-a6ca-5a6327a9888d" providerId="ADAL" clId="{2AF4F50F-6461-4C5C-8035-A1C888A58850}" dt="2022-08-11T14:50:41.144" v="1401" actId="478"/>
          <ac:spMkLst>
            <pc:docMk/>
            <pc:sldMk cId="1870813348" sldId="280"/>
            <ac:spMk id="15" creationId="{F544C825-6FE0-D2D7-C016-CE68D1EF14C9}"/>
          </ac:spMkLst>
        </pc:spChg>
        <pc:spChg chg="add mod">
          <ac:chgData name="NGUYEN PHAM ANH THU" userId="baf72463-252b-4d5f-a6ca-5a6327a9888d" providerId="ADAL" clId="{2AF4F50F-6461-4C5C-8035-A1C888A58850}" dt="2022-08-11T14:51:41.927" v="1426" actId="20577"/>
          <ac:spMkLst>
            <pc:docMk/>
            <pc:sldMk cId="1870813348" sldId="280"/>
            <ac:spMk id="21" creationId="{0126CF00-B45C-577A-E608-E16B37BC725D}"/>
          </ac:spMkLst>
        </pc:spChg>
        <pc:spChg chg="add mod">
          <ac:chgData name="NGUYEN PHAM ANH THU" userId="baf72463-252b-4d5f-a6ca-5a6327a9888d" providerId="ADAL" clId="{2AF4F50F-6461-4C5C-8035-A1C888A58850}" dt="2022-08-11T14:51:45.027" v="1429" actId="20577"/>
          <ac:spMkLst>
            <pc:docMk/>
            <pc:sldMk cId="1870813348" sldId="280"/>
            <ac:spMk id="22" creationId="{43C0E961-4053-A699-C243-126746F1C051}"/>
          </ac:spMkLst>
        </pc:spChg>
        <pc:picChg chg="del">
          <ac:chgData name="NGUYEN PHAM ANH THU" userId="baf72463-252b-4d5f-a6ca-5a6327a9888d" providerId="ADAL" clId="{2AF4F50F-6461-4C5C-8035-A1C888A58850}" dt="2022-08-11T14:50:41.144" v="1401" actId="478"/>
          <ac:picMkLst>
            <pc:docMk/>
            <pc:sldMk cId="1870813348" sldId="280"/>
            <ac:picMk id="8" creationId="{2C3447AB-97FE-CF60-49B5-66A9B18522FF}"/>
          </ac:picMkLst>
        </pc:picChg>
        <pc:picChg chg="del">
          <ac:chgData name="NGUYEN PHAM ANH THU" userId="baf72463-252b-4d5f-a6ca-5a6327a9888d" providerId="ADAL" clId="{2AF4F50F-6461-4C5C-8035-A1C888A58850}" dt="2022-08-11T14:50:41.144" v="1401" actId="478"/>
          <ac:picMkLst>
            <pc:docMk/>
            <pc:sldMk cId="1870813348" sldId="280"/>
            <ac:picMk id="9" creationId="{D8F98352-CBC7-1724-5700-FE4ECE2E07EE}"/>
          </ac:picMkLst>
        </pc:picChg>
        <pc:picChg chg="del">
          <ac:chgData name="NGUYEN PHAM ANH THU" userId="baf72463-252b-4d5f-a6ca-5a6327a9888d" providerId="ADAL" clId="{2AF4F50F-6461-4C5C-8035-A1C888A58850}" dt="2022-08-11T14:50:41.144" v="1401" actId="478"/>
          <ac:picMkLst>
            <pc:docMk/>
            <pc:sldMk cId="1870813348" sldId="280"/>
            <ac:picMk id="10" creationId="{A38176DF-0FB9-912A-6031-F4646FD536E1}"/>
          </ac:picMkLst>
        </pc:picChg>
        <pc:picChg chg="del">
          <ac:chgData name="NGUYEN PHAM ANH THU" userId="baf72463-252b-4d5f-a6ca-5a6327a9888d" providerId="ADAL" clId="{2AF4F50F-6461-4C5C-8035-A1C888A58850}" dt="2022-08-11T14:50:41.144" v="1401" actId="478"/>
          <ac:picMkLst>
            <pc:docMk/>
            <pc:sldMk cId="1870813348" sldId="280"/>
            <ac:picMk id="11" creationId="{BE634189-E00D-28A3-B23C-62E9F0DD1DEE}"/>
          </ac:picMkLst>
        </pc:picChg>
        <pc:picChg chg="del">
          <ac:chgData name="NGUYEN PHAM ANH THU" userId="baf72463-252b-4d5f-a6ca-5a6327a9888d" providerId="ADAL" clId="{2AF4F50F-6461-4C5C-8035-A1C888A58850}" dt="2022-08-11T14:50:41.144" v="1401" actId="478"/>
          <ac:picMkLst>
            <pc:docMk/>
            <pc:sldMk cId="1870813348" sldId="280"/>
            <ac:picMk id="13" creationId="{CEDC8F6E-B9BA-D1B2-D9C9-7DA5C015A5A2}"/>
          </ac:picMkLst>
        </pc:picChg>
        <pc:picChg chg="add mod">
          <ac:chgData name="NGUYEN PHAM ANH THU" userId="baf72463-252b-4d5f-a6ca-5a6327a9888d" providerId="ADAL" clId="{2AF4F50F-6461-4C5C-8035-A1C888A58850}" dt="2022-08-11T14:50:49.761" v="1402"/>
          <ac:picMkLst>
            <pc:docMk/>
            <pc:sldMk cId="1870813348" sldId="280"/>
            <ac:picMk id="16" creationId="{9C0653ED-B30C-B994-835E-57EBECB60C89}"/>
          </ac:picMkLst>
        </pc:picChg>
        <pc:picChg chg="add mod">
          <ac:chgData name="NGUYEN PHAM ANH THU" userId="baf72463-252b-4d5f-a6ca-5a6327a9888d" providerId="ADAL" clId="{2AF4F50F-6461-4C5C-8035-A1C888A58850}" dt="2022-08-11T14:50:49.761" v="1402"/>
          <ac:picMkLst>
            <pc:docMk/>
            <pc:sldMk cId="1870813348" sldId="280"/>
            <ac:picMk id="17" creationId="{9EBB84FE-1619-8BDC-4F40-FDDB0D8A2917}"/>
          </ac:picMkLst>
        </pc:picChg>
        <pc:picChg chg="add mod">
          <ac:chgData name="NGUYEN PHAM ANH THU" userId="baf72463-252b-4d5f-a6ca-5a6327a9888d" providerId="ADAL" clId="{2AF4F50F-6461-4C5C-8035-A1C888A58850}" dt="2022-08-11T14:50:49.761" v="1402"/>
          <ac:picMkLst>
            <pc:docMk/>
            <pc:sldMk cId="1870813348" sldId="280"/>
            <ac:picMk id="18" creationId="{E22E0562-3EB4-05CF-FFEC-EFBA04D0CA1E}"/>
          </ac:picMkLst>
        </pc:picChg>
        <pc:picChg chg="add mod">
          <ac:chgData name="NGUYEN PHAM ANH THU" userId="baf72463-252b-4d5f-a6ca-5a6327a9888d" providerId="ADAL" clId="{2AF4F50F-6461-4C5C-8035-A1C888A58850}" dt="2022-08-11T14:50:49.761" v="1402"/>
          <ac:picMkLst>
            <pc:docMk/>
            <pc:sldMk cId="1870813348" sldId="280"/>
            <ac:picMk id="19" creationId="{6854F44E-784F-1A4C-34E3-6AA7DC32B530}"/>
          </ac:picMkLst>
        </pc:picChg>
        <pc:picChg chg="add mod">
          <ac:chgData name="NGUYEN PHAM ANH THU" userId="baf72463-252b-4d5f-a6ca-5a6327a9888d" providerId="ADAL" clId="{2AF4F50F-6461-4C5C-8035-A1C888A58850}" dt="2022-08-11T14:50:49.761" v="1402"/>
          <ac:picMkLst>
            <pc:docMk/>
            <pc:sldMk cId="1870813348" sldId="280"/>
            <ac:picMk id="20" creationId="{8E56ED67-25F4-BFA5-E1CE-482583873F43}"/>
          </ac:picMkLst>
        </pc:picChg>
      </pc:sldChg>
      <pc:sldChg chg="addSp delSp modSp add mod delAnim modAnim modNotesTx">
        <pc:chgData name="NGUYEN PHAM ANH THU" userId="baf72463-252b-4d5f-a6ca-5a6327a9888d" providerId="ADAL" clId="{2AF4F50F-6461-4C5C-8035-A1C888A58850}" dt="2022-08-11T14:54:26.881" v="1487"/>
        <pc:sldMkLst>
          <pc:docMk/>
          <pc:sldMk cId="666963775" sldId="281"/>
        </pc:sldMkLst>
        <pc:spChg chg="add mod">
          <ac:chgData name="NGUYEN PHAM ANH THU" userId="baf72463-252b-4d5f-a6ca-5a6327a9888d" providerId="ADAL" clId="{2AF4F50F-6461-4C5C-8035-A1C888A58850}" dt="2022-08-11T14:53:45.479" v="1474" actId="20577"/>
          <ac:spMkLst>
            <pc:docMk/>
            <pc:sldMk cId="666963775" sldId="281"/>
            <ac:spMk id="2" creationId="{697BEB48-15A1-07AC-42B0-39ACA4F574A2}"/>
          </ac:spMkLst>
        </pc:spChg>
        <pc:spChg chg="del">
          <ac:chgData name="NGUYEN PHAM ANH THU" userId="baf72463-252b-4d5f-a6ca-5a6327a9888d" providerId="ADAL" clId="{2AF4F50F-6461-4C5C-8035-A1C888A58850}" dt="2022-08-11T14:51:53.290" v="1431" actId="478"/>
          <ac:spMkLst>
            <pc:docMk/>
            <pc:sldMk cId="666963775" sldId="281"/>
            <ac:spMk id="3" creationId="{BBDE8572-E23F-196C-70BA-DD4714FE6090}"/>
          </ac:spMkLst>
        </pc:spChg>
        <pc:spChg chg="add mod">
          <ac:chgData name="NGUYEN PHAM ANH THU" userId="baf72463-252b-4d5f-a6ca-5a6327a9888d" providerId="ADAL" clId="{2AF4F50F-6461-4C5C-8035-A1C888A58850}" dt="2022-08-11T14:53:52.847" v="1480" actId="20577"/>
          <ac:spMkLst>
            <pc:docMk/>
            <pc:sldMk cId="666963775" sldId="281"/>
            <ac:spMk id="4" creationId="{B7ED85FE-0BC9-5F29-8A2A-B609D3A3A846}"/>
          </ac:spMkLst>
        </pc:spChg>
        <pc:spChg chg="add mod">
          <ac:chgData name="NGUYEN PHAM ANH THU" userId="baf72463-252b-4d5f-a6ca-5a6327a9888d" providerId="ADAL" clId="{2AF4F50F-6461-4C5C-8035-A1C888A58850}" dt="2022-08-11T14:53:55.551" v="1481" actId="20577"/>
          <ac:spMkLst>
            <pc:docMk/>
            <pc:sldMk cId="666963775" sldId="281"/>
            <ac:spMk id="6" creationId="{76C336C5-3081-A650-47CD-92B2C3F27EF0}"/>
          </ac:spMkLst>
        </pc:spChg>
        <pc:spChg chg="del">
          <ac:chgData name="NGUYEN PHAM ANH THU" userId="baf72463-252b-4d5f-a6ca-5a6327a9888d" providerId="ADAL" clId="{2AF4F50F-6461-4C5C-8035-A1C888A58850}" dt="2022-08-11T14:51:53.290" v="1431" actId="478"/>
          <ac:spMkLst>
            <pc:docMk/>
            <pc:sldMk cId="666963775" sldId="281"/>
            <ac:spMk id="7" creationId="{E0157F63-A3ED-9042-A1F1-167A1B3B7F33}"/>
          </ac:spMkLst>
        </pc:spChg>
        <pc:spChg chg="del">
          <ac:chgData name="NGUYEN PHAM ANH THU" userId="baf72463-252b-4d5f-a6ca-5a6327a9888d" providerId="ADAL" clId="{2AF4F50F-6461-4C5C-8035-A1C888A58850}" dt="2022-08-11T14:51:53.290" v="1431" actId="478"/>
          <ac:spMkLst>
            <pc:docMk/>
            <pc:sldMk cId="666963775" sldId="281"/>
            <ac:spMk id="12" creationId="{869B1D7D-8307-FB82-3594-FDADFA33035D}"/>
          </ac:spMkLst>
        </pc:spChg>
        <pc:spChg chg="add mod">
          <ac:chgData name="NGUYEN PHAM ANH THU" userId="baf72463-252b-4d5f-a6ca-5a6327a9888d" providerId="ADAL" clId="{2AF4F50F-6461-4C5C-8035-A1C888A58850}" dt="2022-08-11T14:53:50.617" v="1477" actId="20577"/>
          <ac:spMkLst>
            <pc:docMk/>
            <pc:sldMk cId="666963775" sldId="281"/>
            <ac:spMk id="14" creationId="{DD3BE407-7985-E2AE-9C5F-3F295B0ECD98}"/>
          </ac:spMkLst>
        </pc:spChg>
        <pc:spChg chg="add mod">
          <ac:chgData name="NGUYEN PHAM ANH THU" userId="baf72463-252b-4d5f-a6ca-5a6327a9888d" providerId="ADAL" clId="{2AF4F50F-6461-4C5C-8035-A1C888A58850}" dt="2022-08-11T14:53:58.137" v="1482" actId="20577"/>
          <ac:spMkLst>
            <pc:docMk/>
            <pc:sldMk cId="666963775" sldId="281"/>
            <ac:spMk id="15" creationId="{B01B514C-A4B4-91A5-8438-4109418E8538}"/>
          </ac:spMkLst>
        </pc:spChg>
        <pc:spChg chg="del">
          <ac:chgData name="NGUYEN PHAM ANH THU" userId="baf72463-252b-4d5f-a6ca-5a6327a9888d" providerId="ADAL" clId="{2AF4F50F-6461-4C5C-8035-A1C888A58850}" dt="2022-08-11T14:51:53.290" v="1431" actId="478"/>
          <ac:spMkLst>
            <pc:docMk/>
            <pc:sldMk cId="666963775" sldId="281"/>
            <ac:spMk id="21" creationId="{0126CF00-B45C-577A-E608-E16B37BC725D}"/>
          </ac:spMkLst>
        </pc:spChg>
        <pc:spChg chg="del">
          <ac:chgData name="NGUYEN PHAM ANH THU" userId="baf72463-252b-4d5f-a6ca-5a6327a9888d" providerId="ADAL" clId="{2AF4F50F-6461-4C5C-8035-A1C888A58850}" dt="2022-08-11T14:51:53.290" v="1431" actId="478"/>
          <ac:spMkLst>
            <pc:docMk/>
            <pc:sldMk cId="666963775" sldId="281"/>
            <ac:spMk id="22" creationId="{43C0E961-4053-A699-C243-126746F1C051}"/>
          </ac:spMkLst>
        </pc:spChg>
        <pc:picChg chg="add mod">
          <ac:chgData name="NGUYEN PHAM ANH THU" userId="baf72463-252b-4d5f-a6ca-5a6327a9888d" providerId="ADAL" clId="{2AF4F50F-6461-4C5C-8035-A1C888A58850}" dt="2022-08-11T14:52:01.589" v="1432"/>
          <ac:picMkLst>
            <pc:docMk/>
            <pc:sldMk cId="666963775" sldId="281"/>
            <ac:picMk id="8" creationId="{17BA5411-B0A6-32E6-B8F0-19C835A59021}"/>
          </ac:picMkLst>
        </pc:picChg>
        <pc:picChg chg="add mod">
          <ac:chgData name="NGUYEN PHAM ANH THU" userId="baf72463-252b-4d5f-a6ca-5a6327a9888d" providerId="ADAL" clId="{2AF4F50F-6461-4C5C-8035-A1C888A58850}" dt="2022-08-11T14:52:01.589" v="1432"/>
          <ac:picMkLst>
            <pc:docMk/>
            <pc:sldMk cId="666963775" sldId="281"/>
            <ac:picMk id="9" creationId="{D69891BB-BBBC-28EC-8756-CBE473D23A22}"/>
          </ac:picMkLst>
        </pc:picChg>
        <pc:picChg chg="add mod">
          <ac:chgData name="NGUYEN PHAM ANH THU" userId="baf72463-252b-4d5f-a6ca-5a6327a9888d" providerId="ADAL" clId="{2AF4F50F-6461-4C5C-8035-A1C888A58850}" dt="2022-08-11T14:52:01.589" v="1432"/>
          <ac:picMkLst>
            <pc:docMk/>
            <pc:sldMk cId="666963775" sldId="281"/>
            <ac:picMk id="10" creationId="{29C057A1-6A9A-2B75-0A74-AF384EE9B93F}"/>
          </ac:picMkLst>
        </pc:picChg>
        <pc:picChg chg="add mod">
          <ac:chgData name="NGUYEN PHAM ANH THU" userId="baf72463-252b-4d5f-a6ca-5a6327a9888d" providerId="ADAL" clId="{2AF4F50F-6461-4C5C-8035-A1C888A58850}" dt="2022-08-11T14:52:01.589" v="1432"/>
          <ac:picMkLst>
            <pc:docMk/>
            <pc:sldMk cId="666963775" sldId="281"/>
            <ac:picMk id="11" creationId="{B94423C0-AA50-0193-F205-D09ABA72AA2F}"/>
          </ac:picMkLst>
        </pc:picChg>
        <pc:picChg chg="add mod">
          <ac:chgData name="NGUYEN PHAM ANH THU" userId="baf72463-252b-4d5f-a6ca-5a6327a9888d" providerId="ADAL" clId="{2AF4F50F-6461-4C5C-8035-A1C888A58850}" dt="2022-08-11T14:52:01.589" v="1432"/>
          <ac:picMkLst>
            <pc:docMk/>
            <pc:sldMk cId="666963775" sldId="281"/>
            <ac:picMk id="13" creationId="{B50D2E0C-AECF-006D-8B1C-EE4556B39F0A}"/>
          </ac:picMkLst>
        </pc:picChg>
        <pc:picChg chg="del">
          <ac:chgData name="NGUYEN PHAM ANH THU" userId="baf72463-252b-4d5f-a6ca-5a6327a9888d" providerId="ADAL" clId="{2AF4F50F-6461-4C5C-8035-A1C888A58850}" dt="2022-08-11T14:51:53.290" v="1431" actId="478"/>
          <ac:picMkLst>
            <pc:docMk/>
            <pc:sldMk cId="666963775" sldId="281"/>
            <ac:picMk id="16" creationId="{9C0653ED-B30C-B994-835E-57EBECB60C89}"/>
          </ac:picMkLst>
        </pc:picChg>
        <pc:picChg chg="del">
          <ac:chgData name="NGUYEN PHAM ANH THU" userId="baf72463-252b-4d5f-a6ca-5a6327a9888d" providerId="ADAL" clId="{2AF4F50F-6461-4C5C-8035-A1C888A58850}" dt="2022-08-11T14:51:53.290" v="1431" actId="478"/>
          <ac:picMkLst>
            <pc:docMk/>
            <pc:sldMk cId="666963775" sldId="281"/>
            <ac:picMk id="17" creationId="{9EBB84FE-1619-8BDC-4F40-FDDB0D8A2917}"/>
          </ac:picMkLst>
        </pc:picChg>
        <pc:picChg chg="del">
          <ac:chgData name="NGUYEN PHAM ANH THU" userId="baf72463-252b-4d5f-a6ca-5a6327a9888d" providerId="ADAL" clId="{2AF4F50F-6461-4C5C-8035-A1C888A58850}" dt="2022-08-11T14:51:53.290" v="1431" actId="478"/>
          <ac:picMkLst>
            <pc:docMk/>
            <pc:sldMk cId="666963775" sldId="281"/>
            <ac:picMk id="18" creationId="{E22E0562-3EB4-05CF-FFEC-EFBA04D0CA1E}"/>
          </ac:picMkLst>
        </pc:picChg>
        <pc:picChg chg="del">
          <ac:chgData name="NGUYEN PHAM ANH THU" userId="baf72463-252b-4d5f-a6ca-5a6327a9888d" providerId="ADAL" clId="{2AF4F50F-6461-4C5C-8035-A1C888A58850}" dt="2022-08-11T14:51:53.290" v="1431" actId="478"/>
          <ac:picMkLst>
            <pc:docMk/>
            <pc:sldMk cId="666963775" sldId="281"/>
            <ac:picMk id="19" creationId="{6854F44E-784F-1A4C-34E3-6AA7DC32B530}"/>
          </ac:picMkLst>
        </pc:picChg>
        <pc:picChg chg="del">
          <ac:chgData name="NGUYEN PHAM ANH THU" userId="baf72463-252b-4d5f-a6ca-5a6327a9888d" providerId="ADAL" clId="{2AF4F50F-6461-4C5C-8035-A1C888A58850}" dt="2022-08-11T14:51:53.290" v="1431" actId="478"/>
          <ac:picMkLst>
            <pc:docMk/>
            <pc:sldMk cId="666963775" sldId="281"/>
            <ac:picMk id="20" creationId="{8E56ED67-25F4-BFA5-E1CE-482583873F43}"/>
          </ac:picMkLst>
        </pc:picChg>
      </pc:sldChg>
      <pc:sldChg chg="delSp new del mod">
        <pc:chgData name="NGUYEN PHAM ANH THU" userId="baf72463-252b-4d5f-a6ca-5a6327a9888d" providerId="ADAL" clId="{2AF4F50F-6461-4C5C-8035-A1C888A58850}" dt="2022-08-11T14:57:46.958" v="1497" actId="47"/>
        <pc:sldMkLst>
          <pc:docMk/>
          <pc:sldMk cId="2501567999" sldId="282"/>
        </pc:sldMkLst>
        <pc:spChg chg="del">
          <ac:chgData name="NGUYEN PHAM ANH THU" userId="baf72463-252b-4d5f-a6ca-5a6327a9888d" providerId="ADAL" clId="{2AF4F50F-6461-4C5C-8035-A1C888A58850}" dt="2022-08-11T14:54:37.552" v="1489" actId="478"/>
          <ac:spMkLst>
            <pc:docMk/>
            <pc:sldMk cId="2501567999" sldId="282"/>
            <ac:spMk id="2" creationId="{0DB52A9E-5E18-0911-0A8F-C0BD6A920ADA}"/>
          </ac:spMkLst>
        </pc:spChg>
        <pc:spChg chg="del">
          <ac:chgData name="NGUYEN PHAM ANH THU" userId="baf72463-252b-4d5f-a6ca-5a6327a9888d" providerId="ADAL" clId="{2AF4F50F-6461-4C5C-8035-A1C888A58850}" dt="2022-08-11T14:54:37.552" v="1489" actId="478"/>
          <ac:spMkLst>
            <pc:docMk/>
            <pc:sldMk cId="2501567999" sldId="282"/>
            <ac:spMk id="3" creationId="{005A8F72-A096-7EB3-FC80-030C46AFD259}"/>
          </ac:spMkLst>
        </pc:spChg>
      </pc:sldChg>
      <pc:sldChg chg="addSp delSp modSp add mod ord modAnim">
        <pc:chgData name="NGUYEN PHAM ANH THU" userId="baf72463-252b-4d5f-a6ca-5a6327a9888d" providerId="ADAL" clId="{2AF4F50F-6461-4C5C-8035-A1C888A58850}" dt="2022-08-11T15:00:10.845" v="1513"/>
        <pc:sldMkLst>
          <pc:docMk/>
          <pc:sldMk cId="25862005" sldId="283"/>
        </pc:sldMkLst>
        <pc:spChg chg="del">
          <ac:chgData name="NGUYEN PHAM ANH THU" userId="baf72463-252b-4d5f-a6ca-5a6327a9888d" providerId="ADAL" clId="{2AF4F50F-6461-4C5C-8035-A1C888A58850}" dt="2022-08-11T14:57:49.702" v="1498" actId="478"/>
          <ac:spMkLst>
            <pc:docMk/>
            <pc:sldMk cId="25862005" sldId="283"/>
            <ac:spMk id="2" creationId="{EFB50169-3D3B-9F5B-54DA-110760FC58E5}"/>
          </ac:spMkLst>
        </pc:spChg>
        <pc:picChg chg="add del mod">
          <ac:chgData name="NGUYEN PHAM ANH THU" userId="baf72463-252b-4d5f-a6ca-5a6327a9888d" providerId="ADAL" clId="{2AF4F50F-6461-4C5C-8035-A1C888A58850}" dt="2022-08-11T14:59:45.515" v="1507" actId="478"/>
          <ac:picMkLst>
            <pc:docMk/>
            <pc:sldMk cId="25862005" sldId="283"/>
            <ac:picMk id="4" creationId="{FD0DCDA9-995D-B576-8E10-DCD8CB6C2D74}"/>
          </ac:picMkLst>
        </pc:picChg>
        <pc:picChg chg="mod">
          <ac:chgData name="NGUYEN PHAM ANH THU" userId="baf72463-252b-4d5f-a6ca-5a6327a9888d" providerId="ADAL" clId="{2AF4F50F-6461-4C5C-8035-A1C888A58850}" dt="2022-08-11T14:57:53.271" v="1499" actId="1076"/>
          <ac:picMkLst>
            <pc:docMk/>
            <pc:sldMk cId="25862005" sldId="283"/>
            <ac:picMk id="5" creationId="{A700C50E-6147-8945-EC0F-8BE8654B9347}"/>
          </ac:picMkLst>
        </pc:picChg>
        <pc:picChg chg="add mod">
          <ac:chgData name="NGUYEN PHAM ANH THU" userId="baf72463-252b-4d5f-a6ca-5a6327a9888d" providerId="ADAL" clId="{2AF4F50F-6461-4C5C-8035-A1C888A58850}" dt="2022-08-11T14:59:49.552" v="1510" actId="1076"/>
          <ac:picMkLst>
            <pc:docMk/>
            <pc:sldMk cId="25862005" sldId="283"/>
            <ac:picMk id="8" creationId="{6D6F1433-3657-6042-2A31-D1F49814D4B9}"/>
          </ac:picMkLst>
        </pc:picChg>
      </pc:sldChg>
      <pc:sldChg chg="new del">
        <pc:chgData name="NGUYEN PHAM ANH THU" userId="baf72463-252b-4d5f-a6ca-5a6327a9888d" providerId="ADAL" clId="{2AF4F50F-6461-4C5C-8035-A1C888A58850}" dt="2022-08-11T15:00:20.035" v="1515" actId="47"/>
        <pc:sldMkLst>
          <pc:docMk/>
          <pc:sldMk cId="2617538023" sldId="284"/>
        </pc:sldMkLst>
      </pc:sldChg>
      <pc:sldChg chg="addSp delSp modSp add mod ord delAnim modAnim">
        <pc:chgData name="NGUYEN PHAM ANH THU" userId="baf72463-252b-4d5f-a6ca-5a6327a9888d" providerId="ADAL" clId="{2AF4F50F-6461-4C5C-8035-A1C888A58850}" dt="2022-08-11T15:00:49.501" v="1520"/>
        <pc:sldMkLst>
          <pc:docMk/>
          <pc:sldMk cId="3302513483" sldId="284"/>
        </pc:sldMkLst>
        <pc:spChg chg="add mod">
          <ac:chgData name="NGUYEN PHAM ANH THU" userId="baf72463-252b-4d5f-a6ca-5a6327a9888d" providerId="ADAL" clId="{2AF4F50F-6461-4C5C-8035-A1C888A58850}" dt="2022-08-11T15:00:49.501" v="1520"/>
          <ac:spMkLst>
            <pc:docMk/>
            <pc:sldMk cId="3302513483" sldId="284"/>
            <ac:spMk id="2" creationId="{CD4CA86B-74F4-5CEE-113D-8B496BB3F742}"/>
          </ac:spMkLst>
        </pc:spChg>
        <pc:spChg chg="add mod">
          <ac:chgData name="NGUYEN PHAM ANH THU" userId="baf72463-252b-4d5f-a6ca-5a6327a9888d" providerId="ADAL" clId="{2AF4F50F-6461-4C5C-8035-A1C888A58850}" dt="2022-08-11T15:00:49.501" v="1520"/>
          <ac:spMkLst>
            <pc:docMk/>
            <pc:sldMk cId="3302513483" sldId="284"/>
            <ac:spMk id="4" creationId="{698276BA-DAB0-1DC8-A339-6C61A3A050FB}"/>
          </ac:spMkLst>
        </pc:spChg>
        <pc:spChg chg="del">
          <ac:chgData name="NGUYEN PHAM ANH THU" userId="baf72463-252b-4d5f-a6ca-5a6327a9888d" providerId="ADAL" clId="{2AF4F50F-6461-4C5C-8035-A1C888A58850}" dt="2022-08-11T15:00:29.072" v="1519" actId="478"/>
          <ac:spMkLst>
            <pc:docMk/>
            <pc:sldMk cId="3302513483" sldId="284"/>
            <ac:spMk id="7" creationId="{7A782637-D2B0-E888-3A6D-F7955D834B64}"/>
          </ac:spMkLst>
        </pc:spChg>
        <pc:spChg chg="add mod">
          <ac:chgData name="NGUYEN PHAM ANH THU" userId="baf72463-252b-4d5f-a6ca-5a6327a9888d" providerId="ADAL" clId="{2AF4F50F-6461-4C5C-8035-A1C888A58850}" dt="2022-08-11T15:00:49.501" v="1520"/>
          <ac:spMkLst>
            <pc:docMk/>
            <pc:sldMk cId="3302513483" sldId="284"/>
            <ac:spMk id="8" creationId="{1ECBDCFD-82E1-3C26-293F-DD624223D09D}"/>
          </ac:spMkLst>
        </pc:spChg>
        <pc:spChg chg="add mod">
          <ac:chgData name="NGUYEN PHAM ANH THU" userId="baf72463-252b-4d5f-a6ca-5a6327a9888d" providerId="ADAL" clId="{2AF4F50F-6461-4C5C-8035-A1C888A58850}" dt="2022-08-11T15:00:49.501" v="1520"/>
          <ac:spMkLst>
            <pc:docMk/>
            <pc:sldMk cId="3302513483" sldId="284"/>
            <ac:spMk id="10" creationId="{6C1967B0-7657-8F2B-612A-50D81F99F82B}"/>
          </ac:spMkLst>
        </pc:spChg>
        <pc:spChg chg="del">
          <ac:chgData name="NGUYEN PHAM ANH THU" userId="baf72463-252b-4d5f-a6ca-5a6327a9888d" providerId="ADAL" clId="{2AF4F50F-6461-4C5C-8035-A1C888A58850}" dt="2022-08-11T15:00:29.072" v="1519" actId="478"/>
          <ac:spMkLst>
            <pc:docMk/>
            <pc:sldMk cId="3302513483" sldId="284"/>
            <ac:spMk id="12" creationId="{5F35CEC3-2F8F-BF01-FED0-7C5A5CBC1E90}"/>
          </ac:spMkLst>
        </pc:spChg>
        <pc:spChg chg="add mod">
          <ac:chgData name="NGUYEN PHAM ANH THU" userId="baf72463-252b-4d5f-a6ca-5a6327a9888d" providerId="ADAL" clId="{2AF4F50F-6461-4C5C-8035-A1C888A58850}" dt="2022-08-11T15:00:49.501" v="1520"/>
          <ac:spMkLst>
            <pc:docMk/>
            <pc:sldMk cId="3302513483" sldId="284"/>
            <ac:spMk id="13" creationId="{BA2FCBC9-D7C2-F47A-33C2-10E994CBC677}"/>
          </ac:spMkLst>
        </pc:spChg>
        <pc:picChg chg="add mod">
          <ac:chgData name="NGUYEN PHAM ANH THU" userId="baf72463-252b-4d5f-a6ca-5a6327a9888d" providerId="ADAL" clId="{2AF4F50F-6461-4C5C-8035-A1C888A58850}" dt="2022-08-11T15:00:49.501" v="1520"/>
          <ac:picMkLst>
            <pc:docMk/>
            <pc:sldMk cId="3302513483" sldId="284"/>
            <ac:picMk id="6" creationId="{F46959BC-4903-DF4D-77C2-59FDC66A7F8E}"/>
          </ac:picMkLst>
        </pc:picChg>
        <pc:picChg chg="add mod">
          <ac:chgData name="NGUYEN PHAM ANH THU" userId="baf72463-252b-4d5f-a6ca-5a6327a9888d" providerId="ADAL" clId="{2AF4F50F-6461-4C5C-8035-A1C888A58850}" dt="2022-08-11T15:00:49.501" v="1520"/>
          <ac:picMkLst>
            <pc:docMk/>
            <pc:sldMk cId="3302513483" sldId="284"/>
            <ac:picMk id="9" creationId="{5BF9CF21-4B71-06AC-43FA-0E4AA25F13F3}"/>
          </ac:picMkLst>
        </pc:picChg>
        <pc:picChg chg="add mod">
          <ac:chgData name="NGUYEN PHAM ANH THU" userId="baf72463-252b-4d5f-a6ca-5a6327a9888d" providerId="ADAL" clId="{2AF4F50F-6461-4C5C-8035-A1C888A58850}" dt="2022-08-11T15:00:49.501" v="1520"/>
          <ac:picMkLst>
            <pc:docMk/>
            <pc:sldMk cId="3302513483" sldId="284"/>
            <ac:picMk id="11" creationId="{10594411-8D86-B7F9-29D8-F98116623CA6}"/>
          </ac:picMkLst>
        </pc:picChg>
        <pc:picChg chg="add mod">
          <ac:chgData name="NGUYEN PHAM ANH THU" userId="baf72463-252b-4d5f-a6ca-5a6327a9888d" providerId="ADAL" clId="{2AF4F50F-6461-4C5C-8035-A1C888A58850}" dt="2022-08-11T15:00:49.501" v="1520"/>
          <ac:picMkLst>
            <pc:docMk/>
            <pc:sldMk cId="3302513483" sldId="284"/>
            <ac:picMk id="14" creationId="{C91AD43C-2747-C9C0-D39D-157CB58D421D}"/>
          </ac:picMkLst>
        </pc:picChg>
      </pc:sldChg>
      <pc:sldChg chg="addSp delSp modSp add mod ord delAnim modAnim">
        <pc:chgData name="NGUYEN PHAM ANH THU" userId="baf72463-252b-4d5f-a6ca-5a6327a9888d" providerId="ADAL" clId="{2AF4F50F-6461-4C5C-8035-A1C888A58850}" dt="2022-08-11T15:01:11.930" v="1526" actId="1076"/>
        <pc:sldMkLst>
          <pc:docMk/>
          <pc:sldMk cId="5341176" sldId="285"/>
        </pc:sldMkLst>
        <pc:spChg chg="mod">
          <ac:chgData name="NGUYEN PHAM ANH THU" userId="baf72463-252b-4d5f-a6ca-5a6327a9888d" providerId="ADAL" clId="{2AF4F50F-6461-4C5C-8035-A1C888A58850}" dt="2022-08-11T15:01:09.037" v="1525"/>
          <ac:spMkLst>
            <pc:docMk/>
            <pc:sldMk cId="5341176" sldId="285"/>
            <ac:spMk id="3" creationId="{1A06C04D-5E1C-E5B6-B01F-6058B7777719}"/>
          </ac:spMkLst>
        </pc:spChg>
        <pc:spChg chg="mod">
          <ac:chgData name="NGUYEN PHAM ANH THU" userId="baf72463-252b-4d5f-a6ca-5a6327a9888d" providerId="ADAL" clId="{2AF4F50F-6461-4C5C-8035-A1C888A58850}" dt="2022-08-11T15:01:09.037" v="1525"/>
          <ac:spMkLst>
            <pc:docMk/>
            <pc:sldMk cId="5341176" sldId="285"/>
            <ac:spMk id="4" creationId="{B5490FA1-84C4-55A9-DB67-C4D72CCEAA86}"/>
          </ac:spMkLst>
        </pc:spChg>
        <pc:grpChg chg="add mod">
          <ac:chgData name="NGUYEN PHAM ANH THU" userId="baf72463-252b-4d5f-a6ca-5a6327a9888d" providerId="ADAL" clId="{2AF4F50F-6461-4C5C-8035-A1C888A58850}" dt="2022-08-11T15:01:11.930" v="1526" actId="1076"/>
          <ac:grpSpMkLst>
            <pc:docMk/>
            <pc:sldMk cId="5341176" sldId="285"/>
            <ac:grpSpMk id="2" creationId="{EA144071-966A-1CAD-3376-E95D2F9A6223}"/>
          </ac:grpSpMkLst>
        </pc:grpChg>
        <pc:grpChg chg="del">
          <ac:chgData name="NGUYEN PHAM ANH THU" userId="baf72463-252b-4d5f-a6ca-5a6327a9888d" providerId="ADAL" clId="{2AF4F50F-6461-4C5C-8035-A1C888A58850}" dt="2022-08-11T15:01:02.298" v="1524" actId="478"/>
          <ac:grpSpMkLst>
            <pc:docMk/>
            <pc:sldMk cId="5341176" sldId="285"/>
            <ac:grpSpMk id="14" creationId="{104FE195-A01B-FE4E-DCEA-3FD4C511F280}"/>
          </ac:grpSpMkLst>
        </pc:grpChg>
        <pc:grpChg chg="del">
          <ac:chgData name="NGUYEN PHAM ANH THU" userId="baf72463-252b-4d5f-a6ca-5a6327a9888d" providerId="ADAL" clId="{2AF4F50F-6461-4C5C-8035-A1C888A58850}" dt="2022-08-11T15:01:02.298" v="1524" actId="478"/>
          <ac:grpSpMkLst>
            <pc:docMk/>
            <pc:sldMk cId="5341176" sldId="285"/>
            <ac:grpSpMk id="17" creationId="{F8EB3067-1DD9-BD48-D7BE-1B98FE67D660}"/>
          </ac:grpSpMkLst>
        </pc:grpChg>
      </pc:sldChg>
      <pc:sldMasterChg chg="addSp modSp mod">
        <pc:chgData name="NGUYEN PHAM ANH THU" userId="baf72463-252b-4d5f-a6ca-5a6327a9888d" providerId="ADAL" clId="{2AF4F50F-6461-4C5C-8035-A1C888A58850}" dt="2022-08-11T15:02:31.085" v="1532" actId="1076"/>
        <pc:sldMasterMkLst>
          <pc:docMk/>
          <pc:sldMasterMk cId="1416684048" sldId="2147483648"/>
        </pc:sldMasterMkLst>
        <pc:picChg chg="add mod">
          <ac:chgData name="NGUYEN PHAM ANH THU" userId="baf72463-252b-4d5f-a6ca-5a6327a9888d" providerId="ADAL" clId="{2AF4F50F-6461-4C5C-8035-A1C888A58850}" dt="2022-08-11T15:02:31.085" v="1532" actId="1076"/>
          <ac:picMkLst>
            <pc:docMk/>
            <pc:sldMasterMk cId="1416684048" sldId="2147483648"/>
            <ac:picMk id="8" creationId="{CFE22A87-76DB-68F5-52C4-B4EABE6224B1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8014C-F237-4530-A80F-C30597AF681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09B01-1E6D-4480-B7DD-8C456C0E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0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09B01-1E6D-4480-B7DD-8C456C0E08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2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09B01-1E6D-4480-B7DD-8C456C0E08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2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09B01-1E6D-4480-B7DD-8C456C0E08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7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E68F-8187-C86A-C223-B2FCA2D96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174C4-D4C8-2ACA-A23A-3A7335ABC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371A5-DEF3-D147-0AE1-5691DE41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D0973-E0C0-9A33-24EA-7F258F31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D922D-4E66-0200-9C1F-65985140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6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E926-9CD5-39B2-E234-112FAFA0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BE8F2-ABE1-FFA5-7209-C0D636FA5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5C116-FABF-D3A6-D077-F8AEEFA9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45773-5CBE-D55D-2A03-8426FEEC8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D4C96-E4E1-45D4-3A05-BA6B97243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6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1CB444-D7E7-5512-2F3D-C1EB5BB5E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93758-8119-6C7C-D83E-801373F45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1254-BA7F-C38C-71DA-9EF4C8B3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C875-99D7-B5B9-5AE2-949BC7DF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F8C0-3AE4-6C03-D719-9C9D527B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8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C88D-6845-34FF-C971-2B0CCB3B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7697-EBEB-4D18-6E2E-9023FA24F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33E8A-1237-5249-2612-ED46AE1A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32E12-C7BB-B751-3AD7-261B148C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F8AC3-F20C-05D7-51FF-44460814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5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A319-D3C3-A2E6-BF3A-0C52177E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8AA8B-DD80-8B0E-B91E-228196BD7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6AEB7-6ED3-185A-5EFF-F1E95371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0BCBC-0FC2-7EC3-8994-FBA631CA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0F869-9AA9-C0EC-DF56-C7787414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1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DBE2-6F6B-7F4E-166C-9E970E0F8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0C969-BCF2-E37B-8AA8-8302F98A0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AA2B2-BCD0-7B01-284B-CAA8BBE67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CE5C2-721E-A497-0EE5-A93593B4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27AFC-983D-C72E-5ED2-4000007F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07C9E-F1A2-9B10-28E5-06F62C6A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B1D8-9B0B-B48D-8894-47ACC88D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A427E-4CC8-86A0-B939-AA8AFA691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E560A-D415-F7F4-1DFC-468F4A0C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081B1-A5EA-1D6E-B2D9-D09D172E3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7F22F5-A19E-8685-661E-B979589F3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63A3A-F7BA-61AC-8695-A2D82318C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E939C-8BE2-C161-1CE8-FFD53F96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578AA-ACEE-1AFB-9059-5DE54F9C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4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7F56-EDEC-CFDD-294E-FAAEDFED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63729-FEDE-93BA-C755-D798C312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BB7F3-48A6-C77D-283D-EDB3FE13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302F2-0A04-F59B-C55F-4E9DC836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2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AA148-3AF3-662A-FEDC-D07D50A27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9FCE2-D031-5341-87FE-E3EA6EE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5F45C-F3C7-A7C9-CA87-8526327E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61A6-9D2F-40D8-ABDF-D9A1C016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4E084-570F-D46C-27BA-C6CB8DD7D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C0F24-DA31-2027-9E17-59B0D0427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FB651-3D40-7D24-6F08-5E6FD6E8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4B17D-1AED-BB9D-DF3D-26AB950F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B7D24-ECE3-C5C3-2189-13738C03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0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BA64-010E-9CFD-082F-EE52A577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23A59-7F90-F170-7471-7BC49A1E1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4F49-A4B3-AA51-93FC-163944B3A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314B4-FE6D-D1E9-0E24-4CCBC895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6B2A6-F790-0F4B-4CBB-E4D50AC3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88D43-CBCA-D3E0-6897-477C3E4F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A8FEA-4CBB-2A39-B26C-7C13CF06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50B55-EECC-6EF8-42C3-F8D8A211F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027B2-8F03-B170-562E-CCA3D4161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BD7F-6E62-4ED5-8298-14FEA41C896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4503F-BDDB-F8C2-64B7-24AADD3DD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FEB2D-4337-8DD0-12D5-C1A4C0C1D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A049D-89A1-414B-83A0-D5CEB2F0A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8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04FE195-A01B-FE4E-DCEA-3FD4C511F280}"/>
              </a:ext>
            </a:extLst>
          </p:cNvPr>
          <p:cNvGrpSpPr/>
          <p:nvPr/>
        </p:nvGrpSpPr>
        <p:grpSpPr>
          <a:xfrm rot="20925674">
            <a:off x="390201" y="675766"/>
            <a:ext cx="2703182" cy="1200331"/>
            <a:chOff x="1491342" y="1807027"/>
            <a:chExt cx="2264229" cy="1200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43D0E3-9EDF-7C2B-E46E-4E1D72ADBA73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98378F-EAB6-0F27-14B6-7F22E4DEBEAF}"/>
                </a:ext>
              </a:extLst>
            </p:cNvPr>
            <p:cNvSpPr txBox="1"/>
            <p:nvPr/>
          </p:nvSpPr>
          <p:spPr>
            <a:xfrm>
              <a:off x="1491342" y="1807027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b="1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EB3067-1DD9-BD48-D7BE-1B98FE67D660}"/>
              </a:ext>
            </a:extLst>
          </p:cNvPr>
          <p:cNvGrpSpPr/>
          <p:nvPr/>
        </p:nvGrpSpPr>
        <p:grpSpPr>
          <a:xfrm>
            <a:off x="706769" y="1275931"/>
            <a:ext cx="6344063" cy="1175706"/>
            <a:chOff x="980762" y="4424175"/>
            <a:chExt cx="9833150" cy="11757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DC4593-2068-2CD9-C9DE-5E138BB5C0CE}"/>
                </a:ext>
              </a:extLst>
            </p:cNvPr>
            <p:cNvSpPr txBox="1"/>
            <p:nvPr/>
          </p:nvSpPr>
          <p:spPr>
            <a:xfrm>
              <a:off x="980762" y="4424175"/>
              <a:ext cx="9833148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PHÉP NHÂN, PHÉP CHIA TRONG PHẠM VI 1000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5D8A16-1383-4689-11D2-959B49988687}"/>
                </a:ext>
              </a:extLst>
            </p:cNvPr>
            <p:cNvSpPr txBox="1"/>
            <p:nvPr/>
          </p:nvSpPr>
          <p:spPr>
            <a:xfrm>
              <a:off x="980764" y="4424175"/>
              <a:ext cx="9833148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7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,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R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4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6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EADD56-2D91-B459-C0F9-A028C02B7495}"/>
              </a:ext>
            </a:extLst>
          </p:cNvPr>
          <p:cNvSpPr/>
          <p:nvPr/>
        </p:nvSpPr>
        <p:spPr>
          <a:xfrm>
            <a:off x="426270" y="326934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0FF17-8405-FEFF-781E-57A535AE95F9}"/>
              </a:ext>
            </a:extLst>
          </p:cNvPr>
          <p:cNvSpPr txBox="1"/>
          <p:nvPr/>
        </p:nvSpPr>
        <p:spPr>
          <a:xfrm>
            <a:off x="1210647" y="195925"/>
            <a:ext cx="2405008" cy="851297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Tính</a:t>
            </a:r>
            <a:r>
              <a:rPr lang="en-US" sz="44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5DBCD-9FDE-3A2E-7EFD-E704E2C73478}"/>
              </a:ext>
            </a:extLst>
          </p:cNvPr>
          <p:cNvSpPr txBox="1"/>
          <p:nvPr/>
        </p:nvSpPr>
        <p:spPr>
          <a:xfrm>
            <a:off x="426270" y="1210508"/>
            <a:ext cx="4633410" cy="178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/>
            </a:pPr>
            <a:r>
              <a:rPr lang="pt-BR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(815 – 234) : 7</a:t>
            </a:r>
          </a:p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3"/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 x 0 :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AB94A-2A79-9BE5-079C-6658C346D490}"/>
              </a:ext>
            </a:extLst>
          </p:cNvPr>
          <p:cNvSpPr txBox="1"/>
          <p:nvPr/>
        </p:nvSpPr>
        <p:spPr>
          <a:xfrm>
            <a:off x="6725920" y="1210508"/>
            <a:ext cx="4633410" cy="178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2"/>
            </a:pPr>
            <a:r>
              <a:rPr lang="pt-BR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109 x 9 + 18</a:t>
            </a:r>
          </a:p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4"/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444 : (3 x 2)</a:t>
            </a:r>
          </a:p>
        </p:txBody>
      </p:sp>
    </p:spTree>
    <p:extLst>
      <p:ext uri="{BB962C8B-B14F-4D97-AF65-F5344CB8AC3E}">
        <p14:creationId xmlns:p14="http://schemas.microsoft.com/office/powerpoint/2010/main" val="23022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EADD56-2D91-B459-C0F9-A028C02B7495}"/>
              </a:ext>
            </a:extLst>
          </p:cNvPr>
          <p:cNvSpPr/>
          <p:nvPr/>
        </p:nvSpPr>
        <p:spPr>
          <a:xfrm>
            <a:off x="426270" y="326934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0FF17-8405-FEFF-781E-57A535AE95F9}"/>
              </a:ext>
            </a:extLst>
          </p:cNvPr>
          <p:cNvSpPr txBox="1"/>
          <p:nvPr/>
        </p:nvSpPr>
        <p:spPr>
          <a:xfrm>
            <a:off x="1210647" y="195925"/>
            <a:ext cx="2405008" cy="851297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Tính</a:t>
            </a:r>
            <a:r>
              <a:rPr lang="en-US" sz="44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5DBCD-9FDE-3A2E-7EFD-E704E2C73478}"/>
              </a:ext>
            </a:extLst>
          </p:cNvPr>
          <p:cNvSpPr txBox="1"/>
          <p:nvPr/>
        </p:nvSpPr>
        <p:spPr>
          <a:xfrm>
            <a:off x="426270" y="976828"/>
            <a:ext cx="4633410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/>
            </a:pPr>
            <a:r>
              <a:rPr lang="pt-BR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(815 – 234) :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6E8C0-E569-0447-1ABE-85E29882FF1D}"/>
              </a:ext>
            </a:extLst>
          </p:cNvPr>
          <p:cNvSpPr txBox="1"/>
          <p:nvPr/>
        </p:nvSpPr>
        <p:spPr>
          <a:xfrm>
            <a:off x="783529" y="1860764"/>
            <a:ext cx="3839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 581 : 7</a:t>
            </a:r>
          </a:p>
          <a:p>
            <a:r>
              <a:rPr lang="en-US" sz="4400" dirty="0"/>
              <a:t>= 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A9BE6-C1D2-9B1A-9494-9DC18FE5685C}"/>
              </a:ext>
            </a:extLst>
          </p:cNvPr>
          <p:cNvSpPr txBox="1"/>
          <p:nvPr/>
        </p:nvSpPr>
        <p:spPr>
          <a:xfrm>
            <a:off x="6442044" y="976828"/>
            <a:ext cx="4633410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2"/>
            </a:pPr>
            <a:r>
              <a:rPr lang="pt-BR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109 x 9 + 18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24BEF-989C-44D9-185B-CC20DB13C1F7}"/>
              </a:ext>
            </a:extLst>
          </p:cNvPr>
          <p:cNvSpPr txBox="1"/>
          <p:nvPr/>
        </p:nvSpPr>
        <p:spPr>
          <a:xfrm>
            <a:off x="6799303" y="1860764"/>
            <a:ext cx="3839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 981 + 18</a:t>
            </a:r>
          </a:p>
          <a:p>
            <a:r>
              <a:rPr lang="en-US" sz="4400" dirty="0"/>
              <a:t>= 999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38B7A-2E2B-2D66-A953-3847E32330D4}"/>
              </a:ext>
            </a:extLst>
          </p:cNvPr>
          <p:cNvSpPr txBox="1"/>
          <p:nvPr/>
        </p:nvSpPr>
        <p:spPr>
          <a:xfrm>
            <a:off x="426270" y="3550686"/>
            <a:ext cx="4633410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3"/>
            </a:pPr>
            <a:r>
              <a:rPr lang="pt-BR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 x 0 :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568B2-DEC7-06AD-0EF2-EC64B52F92C2}"/>
              </a:ext>
            </a:extLst>
          </p:cNvPr>
          <p:cNvSpPr txBox="1"/>
          <p:nvPr/>
        </p:nvSpPr>
        <p:spPr>
          <a:xfrm>
            <a:off x="783529" y="4434622"/>
            <a:ext cx="3839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 0 : 8</a:t>
            </a:r>
          </a:p>
          <a:p>
            <a:r>
              <a:rPr lang="en-US" sz="4400" dirty="0"/>
              <a:t>=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C402E-5C62-7220-2CDB-F846D88F9DF9}"/>
              </a:ext>
            </a:extLst>
          </p:cNvPr>
          <p:cNvSpPr txBox="1"/>
          <p:nvPr/>
        </p:nvSpPr>
        <p:spPr>
          <a:xfrm>
            <a:off x="6442044" y="3550686"/>
            <a:ext cx="4633410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4"/>
            </a:pPr>
            <a:r>
              <a:rPr lang="pt-BR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444 : (3 x 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18A55-82AC-E380-75C5-FFC3E3981A76}"/>
              </a:ext>
            </a:extLst>
          </p:cNvPr>
          <p:cNvSpPr txBox="1"/>
          <p:nvPr/>
        </p:nvSpPr>
        <p:spPr>
          <a:xfrm>
            <a:off x="6799303" y="4434622"/>
            <a:ext cx="3839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 444 : 6</a:t>
            </a:r>
          </a:p>
          <a:p>
            <a:r>
              <a:rPr lang="en-US" sz="4400" dirty="0"/>
              <a:t>= 74</a:t>
            </a:r>
          </a:p>
        </p:txBody>
      </p:sp>
    </p:spTree>
    <p:extLst>
      <p:ext uri="{BB962C8B-B14F-4D97-AF65-F5344CB8AC3E}">
        <p14:creationId xmlns:p14="http://schemas.microsoft.com/office/powerpoint/2010/main" val="27866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0C3C4-2C89-0DC0-E92C-D4E108551A4E}"/>
              </a:ext>
            </a:extLst>
          </p:cNvPr>
          <p:cNvSpPr txBox="1"/>
          <p:nvPr/>
        </p:nvSpPr>
        <p:spPr>
          <a:xfrm>
            <a:off x="957320" y="170536"/>
            <a:ext cx="815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Thu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thập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sticker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khủng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long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47DC00-B69D-5DB2-49C7-8C043F641F62}"/>
              </a:ext>
            </a:extLst>
          </p:cNvPr>
          <p:cNvSpPr/>
          <p:nvPr/>
        </p:nvSpPr>
        <p:spPr>
          <a:xfrm>
            <a:off x="195861" y="2385326"/>
            <a:ext cx="5753949" cy="406529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room, clock, vector graphics&#10;&#10;Description automatically generated">
            <a:extLst>
              <a:ext uri="{FF2B5EF4-FFF2-40B4-BE49-F238E27FC236}">
                <a16:creationId xmlns:a16="http://schemas.microsoft.com/office/drawing/2014/main" id="{FE432DE0-1A06-C90F-1120-0F7D50FB95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1"/>
          <a:stretch/>
        </p:blipFill>
        <p:spPr>
          <a:xfrm>
            <a:off x="663192" y="2464730"/>
            <a:ext cx="2118080" cy="21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EADD56-2D91-B459-C0F9-A028C02B7495}"/>
              </a:ext>
            </a:extLst>
          </p:cNvPr>
          <p:cNvSpPr/>
          <p:nvPr/>
        </p:nvSpPr>
        <p:spPr>
          <a:xfrm>
            <a:off x="426270" y="326934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0FF17-8405-FEFF-781E-57A535AE95F9}"/>
              </a:ext>
            </a:extLst>
          </p:cNvPr>
          <p:cNvSpPr txBox="1"/>
          <p:nvPr/>
        </p:nvSpPr>
        <p:spPr>
          <a:xfrm>
            <a:off x="1039586" y="195925"/>
            <a:ext cx="10726143" cy="2145268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trang</a:t>
            </a:r>
            <a:r>
              <a:rPr lang="en-US" sz="4000" b="1" dirty="0"/>
              <a:t> </a:t>
            </a:r>
            <a:r>
              <a:rPr lang="en-US" sz="4000" b="1" dirty="0" err="1"/>
              <a:t>trí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hộp</a:t>
            </a:r>
            <a:r>
              <a:rPr lang="en-US" sz="4000" b="1" dirty="0"/>
              <a:t> </a:t>
            </a:r>
            <a:r>
              <a:rPr lang="en-US" sz="4000" b="1" dirty="0" err="1"/>
              <a:t>quà</a:t>
            </a:r>
            <a:r>
              <a:rPr lang="en-US" sz="4000" b="1" dirty="0"/>
              <a:t>, </a:t>
            </a:r>
            <a:r>
              <a:rPr lang="en-US" sz="4000" b="1" dirty="0" err="1"/>
              <a:t>Ngọc</a:t>
            </a:r>
            <a:r>
              <a:rPr lang="en-US" sz="4000" b="1" dirty="0"/>
              <a:t> </a:t>
            </a:r>
            <a:r>
              <a:rPr lang="en-US" sz="4000" b="1" dirty="0" err="1"/>
              <a:t>cắt</a:t>
            </a:r>
            <a:r>
              <a:rPr lang="en-US" sz="4000" b="1" dirty="0"/>
              <a:t> 6 m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8 </a:t>
            </a:r>
            <a:r>
              <a:rPr lang="en-US" sz="4000" b="1" dirty="0" err="1"/>
              <a:t>sợi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độ</a:t>
            </a:r>
            <a:r>
              <a:rPr lang="en-US" sz="4000" b="1" dirty="0"/>
              <a:t> </a:t>
            </a:r>
            <a:r>
              <a:rPr lang="en-US" sz="4000" b="1" dirty="0" err="1"/>
              <a:t>dài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nhau</a:t>
            </a:r>
            <a:r>
              <a:rPr lang="en-US" sz="4000" b="1" dirty="0"/>
              <a:t>. </a:t>
            </a:r>
            <a:r>
              <a:rPr lang="en-US" sz="4000" b="1" dirty="0" err="1"/>
              <a:t>Hỏi</a:t>
            </a:r>
            <a:r>
              <a:rPr lang="en-US" sz="4000" b="1" dirty="0"/>
              <a:t> </a:t>
            </a:r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sợi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dài</a:t>
            </a:r>
            <a:r>
              <a:rPr lang="en-US" sz="4000" b="1" dirty="0"/>
              <a:t> bao </a:t>
            </a:r>
            <a:r>
              <a:rPr lang="en-US" sz="4000" b="1" dirty="0" err="1"/>
              <a:t>nhiêu</a:t>
            </a:r>
            <a:r>
              <a:rPr lang="en-US" sz="4000" b="1" dirty="0"/>
              <a:t> </a:t>
            </a:r>
            <a:r>
              <a:rPr lang="en-US" sz="4000" b="1" dirty="0" err="1"/>
              <a:t>xăng-ti-mét</a:t>
            </a:r>
            <a:r>
              <a:rPr lang="en-US" sz="4000" b="1" dirty="0"/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059D06-02D1-99B6-2A0D-0ECF4271E29A}"/>
              </a:ext>
            </a:extLst>
          </p:cNvPr>
          <p:cNvGrpSpPr/>
          <p:nvPr/>
        </p:nvGrpSpPr>
        <p:grpSpPr>
          <a:xfrm>
            <a:off x="585231" y="2203244"/>
            <a:ext cx="5074590" cy="1565796"/>
            <a:chOff x="5300731" y="1957210"/>
            <a:chExt cx="5074590" cy="15657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ED8F465-3431-8A62-F230-F3D0EF912B8C}"/>
                </a:ext>
              </a:extLst>
            </p:cNvPr>
            <p:cNvSpPr/>
            <p:nvPr/>
          </p:nvSpPr>
          <p:spPr>
            <a:xfrm>
              <a:off x="5581708" y="2660960"/>
              <a:ext cx="4793613" cy="862046"/>
            </a:xfrm>
            <a:custGeom>
              <a:avLst/>
              <a:gdLst>
                <a:gd name="connsiteX0" fmla="*/ 0 w 4793613"/>
                <a:gd name="connsiteY0" fmla="*/ 143677 h 862046"/>
                <a:gd name="connsiteX1" fmla="*/ 143677 w 4793613"/>
                <a:gd name="connsiteY1" fmla="*/ 0 h 862046"/>
                <a:gd name="connsiteX2" fmla="*/ 4649936 w 4793613"/>
                <a:gd name="connsiteY2" fmla="*/ 0 h 862046"/>
                <a:gd name="connsiteX3" fmla="*/ 4793613 w 4793613"/>
                <a:gd name="connsiteY3" fmla="*/ 143677 h 862046"/>
                <a:gd name="connsiteX4" fmla="*/ 4793613 w 4793613"/>
                <a:gd name="connsiteY4" fmla="*/ 718369 h 862046"/>
                <a:gd name="connsiteX5" fmla="*/ 4649936 w 4793613"/>
                <a:gd name="connsiteY5" fmla="*/ 862046 h 862046"/>
                <a:gd name="connsiteX6" fmla="*/ 143677 w 4793613"/>
                <a:gd name="connsiteY6" fmla="*/ 862046 h 862046"/>
                <a:gd name="connsiteX7" fmla="*/ 0 w 4793613"/>
                <a:gd name="connsiteY7" fmla="*/ 718369 h 862046"/>
                <a:gd name="connsiteX8" fmla="*/ 0 w 4793613"/>
                <a:gd name="connsiteY8" fmla="*/ 143677 h 86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3613" h="862046" fill="none" extrusionOk="0">
                  <a:moveTo>
                    <a:pt x="0" y="143677"/>
                  </a:moveTo>
                  <a:cubicBezTo>
                    <a:pt x="-7419" y="61223"/>
                    <a:pt x="65160" y="950"/>
                    <a:pt x="143677" y="0"/>
                  </a:cubicBezTo>
                  <a:cubicBezTo>
                    <a:pt x="1235218" y="-61902"/>
                    <a:pt x="2485596" y="-101778"/>
                    <a:pt x="4649936" y="0"/>
                  </a:cubicBezTo>
                  <a:cubicBezTo>
                    <a:pt x="4717639" y="-3652"/>
                    <a:pt x="4801030" y="54441"/>
                    <a:pt x="4793613" y="143677"/>
                  </a:cubicBezTo>
                  <a:cubicBezTo>
                    <a:pt x="4812693" y="368760"/>
                    <a:pt x="4775337" y="624393"/>
                    <a:pt x="4793613" y="718369"/>
                  </a:cubicBezTo>
                  <a:cubicBezTo>
                    <a:pt x="4791634" y="796751"/>
                    <a:pt x="4728565" y="858707"/>
                    <a:pt x="4649936" y="862046"/>
                  </a:cubicBezTo>
                  <a:cubicBezTo>
                    <a:pt x="2546254" y="719654"/>
                    <a:pt x="2211349" y="973147"/>
                    <a:pt x="143677" y="862046"/>
                  </a:cubicBezTo>
                  <a:cubicBezTo>
                    <a:pt x="58605" y="864909"/>
                    <a:pt x="-350" y="799315"/>
                    <a:pt x="0" y="718369"/>
                  </a:cubicBezTo>
                  <a:cubicBezTo>
                    <a:pt x="226" y="558295"/>
                    <a:pt x="45702" y="319646"/>
                    <a:pt x="0" y="143677"/>
                  </a:cubicBezTo>
                  <a:close/>
                </a:path>
                <a:path w="4793613" h="862046" stroke="0" extrusionOk="0">
                  <a:moveTo>
                    <a:pt x="0" y="143677"/>
                  </a:moveTo>
                  <a:cubicBezTo>
                    <a:pt x="-3678" y="59465"/>
                    <a:pt x="59100" y="-8742"/>
                    <a:pt x="143677" y="0"/>
                  </a:cubicBezTo>
                  <a:cubicBezTo>
                    <a:pt x="2001717" y="-164947"/>
                    <a:pt x="2406203" y="-52288"/>
                    <a:pt x="4649936" y="0"/>
                  </a:cubicBezTo>
                  <a:cubicBezTo>
                    <a:pt x="4728977" y="-4863"/>
                    <a:pt x="4789157" y="65039"/>
                    <a:pt x="4793613" y="143677"/>
                  </a:cubicBezTo>
                  <a:cubicBezTo>
                    <a:pt x="4751937" y="237150"/>
                    <a:pt x="4829115" y="656870"/>
                    <a:pt x="4793613" y="718369"/>
                  </a:cubicBezTo>
                  <a:cubicBezTo>
                    <a:pt x="4798134" y="803557"/>
                    <a:pt x="4724004" y="852433"/>
                    <a:pt x="4649936" y="862046"/>
                  </a:cubicBezTo>
                  <a:cubicBezTo>
                    <a:pt x="3760388" y="1020587"/>
                    <a:pt x="2347061" y="720210"/>
                    <a:pt x="143677" y="862046"/>
                  </a:cubicBezTo>
                  <a:cubicBezTo>
                    <a:pt x="63827" y="870806"/>
                    <a:pt x="9227" y="794512"/>
                    <a:pt x="0" y="718369"/>
                  </a:cubicBezTo>
                  <a:cubicBezTo>
                    <a:pt x="-25708" y="499730"/>
                    <a:pt x="-10428" y="428707"/>
                    <a:pt x="0" y="143677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3424C6-4318-2024-CB7C-123EE3E1A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0731" y="1957210"/>
              <a:ext cx="1216223" cy="121622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0FA77-1680-1360-2504-4F9EA2F263D4}"/>
              </a:ext>
            </a:extLst>
          </p:cNvPr>
          <p:cNvGrpSpPr/>
          <p:nvPr/>
        </p:nvGrpSpPr>
        <p:grpSpPr>
          <a:xfrm>
            <a:off x="1801454" y="3985268"/>
            <a:ext cx="9068274" cy="2289171"/>
            <a:chOff x="4684437" y="4416094"/>
            <a:chExt cx="9068274" cy="2289171"/>
          </a:xfrm>
        </p:grpSpPr>
        <p:sp>
          <p:nvSpPr>
            <p:cNvPr id="12" name="Rectangle: Rounded Corners 149">
              <a:extLst>
                <a:ext uri="{FF2B5EF4-FFF2-40B4-BE49-F238E27FC236}">
                  <a16:creationId xmlns:a16="http://schemas.microsoft.com/office/drawing/2014/main" id="{5BE62CA8-9AB9-9E27-5B70-D251397EBE20}"/>
                </a:ext>
              </a:extLst>
            </p:cNvPr>
            <p:cNvSpPr/>
            <p:nvPr/>
          </p:nvSpPr>
          <p:spPr>
            <a:xfrm>
              <a:off x="5444836" y="5267564"/>
              <a:ext cx="8307875" cy="1437701"/>
            </a:xfrm>
            <a:custGeom>
              <a:avLst/>
              <a:gdLst>
                <a:gd name="connsiteX0" fmla="*/ 239622 w 8307875"/>
                <a:gd name="connsiteY0" fmla="*/ 0 h 1437701"/>
                <a:gd name="connsiteX1" fmla="*/ 735435 w 8307875"/>
                <a:gd name="connsiteY1" fmla="*/ 0 h 1437701"/>
                <a:gd name="connsiteX2" fmla="*/ 1544394 w 8307875"/>
                <a:gd name="connsiteY2" fmla="*/ 0 h 1437701"/>
                <a:gd name="connsiteX3" fmla="*/ 2196780 w 8307875"/>
                <a:gd name="connsiteY3" fmla="*/ 0 h 1437701"/>
                <a:gd name="connsiteX4" fmla="*/ 2614307 w 8307875"/>
                <a:gd name="connsiteY4" fmla="*/ 0 h 1437701"/>
                <a:gd name="connsiteX5" fmla="*/ 3188406 w 8307875"/>
                <a:gd name="connsiteY5" fmla="*/ 0 h 1437701"/>
                <a:gd name="connsiteX6" fmla="*/ 3684220 w 8307875"/>
                <a:gd name="connsiteY6" fmla="*/ 0 h 1437701"/>
                <a:gd name="connsiteX7" fmla="*/ 4258319 w 8307875"/>
                <a:gd name="connsiteY7" fmla="*/ 0 h 1437701"/>
                <a:gd name="connsiteX8" fmla="*/ 5067278 w 8307875"/>
                <a:gd name="connsiteY8" fmla="*/ 0 h 1437701"/>
                <a:gd name="connsiteX9" fmla="*/ 5484805 w 8307875"/>
                <a:gd name="connsiteY9" fmla="*/ 0 h 1437701"/>
                <a:gd name="connsiteX10" fmla="*/ 6293763 w 8307875"/>
                <a:gd name="connsiteY10" fmla="*/ 0 h 1437701"/>
                <a:gd name="connsiteX11" fmla="*/ 7024436 w 8307875"/>
                <a:gd name="connsiteY11" fmla="*/ 0 h 1437701"/>
                <a:gd name="connsiteX12" fmla="*/ 8068253 w 8307875"/>
                <a:gd name="connsiteY12" fmla="*/ 0 h 1437701"/>
                <a:gd name="connsiteX13" fmla="*/ 8307875 w 8307875"/>
                <a:gd name="connsiteY13" fmla="*/ 239622 h 1437701"/>
                <a:gd name="connsiteX14" fmla="*/ 8307875 w 8307875"/>
                <a:gd name="connsiteY14" fmla="*/ 802719 h 1437701"/>
                <a:gd name="connsiteX15" fmla="*/ 8307875 w 8307875"/>
                <a:gd name="connsiteY15" fmla="*/ 1437701 h 1437701"/>
                <a:gd name="connsiteX16" fmla="*/ 8307875 w 8307875"/>
                <a:gd name="connsiteY16" fmla="*/ 1437701 h 1437701"/>
                <a:gd name="connsiteX17" fmla="*/ 7698631 w 8307875"/>
                <a:gd name="connsiteY17" fmla="*/ 1437701 h 1437701"/>
                <a:gd name="connsiteX18" fmla="*/ 7089387 w 8307875"/>
                <a:gd name="connsiteY18" fmla="*/ 1437701 h 1437701"/>
                <a:gd name="connsiteX19" fmla="*/ 6313985 w 8307875"/>
                <a:gd name="connsiteY19" fmla="*/ 1437701 h 1437701"/>
                <a:gd name="connsiteX20" fmla="*/ 5704741 w 8307875"/>
                <a:gd name="connsiteY20" fmla="*/ 1437701 h 1437701"/>
                <a:gd name="connsiteX21" fmla="*/ 5012418 w 8307875"/>
                <a:gd name="connsiteY21" fmla="*/ 1437701 h 1437701"/>
                <a:gd name="connsiteX22" fmla="*/ 4486253 w 8307875"/>
                <a:gd name="connsiteY22" fmla="*/ 1437701 h 1437701"/>
                <a:gd name="connsiteX23" fmla="*/ 3877008 w 8307875"/>
                <a:gd name="connsiteY23" fmla="*/ 1437701 h 1437701"/>
                <a:gd name="connsiteX24" fmla="*/ 3101607 w 8307875"/>
                <a:gd name="connsiteY24" fmla="*/ 1437701 h 1437701"/>
                <a:gd name="connsiteX25" fmla="*/ 2243126 w 8307875"/>
                <a:gd name="connsiteY25" fmla="*/ 1437701 h 1437701"/>
                <a:gd name="connsiteX26" fmla="*/ 1716961 w 8307875"/>
                <a:gd name="connsiteY26" fmla="*/ 1437701 h 1437701"/>
                <a:gd name="connsiteX27" fmla="*/ 1024638 w 8307875"/>
                <a:gd name="connsiteY27" fmla="*/ 1437701 h 1437701"/>
                <a:gd name="connsiteX28" fmla="*/ 0 w 8307875"/>
                <a:gd name="connsiteY28" fmla="*/ 1437701 h 1437701"/>
                <a:gd name="connsiteX29" fmla="*/ 0 w 8307875"/>
                <a:gd name="connsiteY29" fmla="*/ 1437701 h 1437701"/>
                <a:gd name="connsiteX30" fmla="*/ 0 w 8307875"/>
                <a:gd name="connsiteY30" fmla="*/ 850642 h 1437701"/>
                <a:gd name="connsiteX31" fmla="*/ 0 w 8307875"/>
                <a:gd name="connsiteY31" fmla="*/ 239622 h 1437701"/>
                <a:gd name="connsiteX32" fmla="*/ 239622 w 8307875"/>
                <a:gd name="connsiteY32" fmla="*/ 0 h 143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307875" h="1437701" fill="none" extrusionOk="0">
                  <a:moveTo>
                    <a:pt x="239622" y="0"/>
                  </a:moveTo>
                  <a:cubicBezTo>
                    <a:pt x="434087" y="7576"/>
                    <a:pt x="597986" y="11555"/>
                    <a:pt x="735435" y="0"/>
                  </a:cubicBezTo>
                  <a:cubicBezTo>
                    <a:pt x="872884" y="-11555"/>
                    <a:pt x="1150694" y="-1657"/>
                    <a:pt x="1544394" y="0"/>
                  </a:cubicBezTo>
                  <a:cubicBezTo>
                    <a:pt x="1938094" y="1657"/>
                    <a:pt x="1986733" y="-9260"/>
                    <a:pt x="2196780" y="0"/>
                  </a:cubicBezTo>
                  <a:cubicBezTo>
                    <a:pt x="2406827" y="9260"/>
                    <a:pt x="2476415" y="-5964"/>
                    <a:pt x="2614307" y="0"/>
                  </a:cubicBezTo>
                  <a:cubicBezTo>
                    <a:pt x="2752199" y="5964"/>
                    <a:pt x="3008927" y="-4478"/>
                    <a:pt x="3188406" y="0"/>
                  </a:cubicBezTo>
                  <a:cubicBezTo>
                    <a:pt x="3367885" y="4478"/>
                    <a:pt x="3483887" y="-14966"/>
                    <a:pt x="3684220" y="0"/>
                  </a:cubicBezTo>
                  <a:cubicBezTo>
                    <a:pt x="3884553" y="14966"/>
                    <a:pt x="4005212" y="1989"/>
                    <a:pt x="4258319" y="0"/>
                  </a:cubicBezTo>
                  <a:cubicBezTo>
                    <a:pt x="4511426" y="-1989"/>
                    <a:pt x="4813440" y="-30983"/>
                    <a:pt x="5067278" y="0"/>
                  </a:cubicBezTo>
                  <a:cubicBezTo>
                    <a:pt x="5321116" y="30983"/>
                    <a:pt x="5306215" y="2980"/>
                    <a:pt x="5484805" y="0"/>
                  </a:cubicBezTo>
                  <a:cubicBezTo>
                    <a:pt x="5663395" y="-2980"/>
                    <a:pt x="5919938" y="-3627"/>
                    <a:pt x="6293763" y="0"/>
                  </a:cubicBezTo>
                  <a:cubicBezTo>
                    <a:pt x="6667588" y="3627"/>
                    <a:pt x="6689865" y="4536"/>
                    <a:pt x="7024436" y="0"/>
                  </a:cubicBezTo>
                  <a:cubicBezTo>
                    <a:pt x="7359007" y="-4536"/>
                    <a:pt x="7727177" y="41219"/>
                    <a:pt x="8068253" y="0"/>
                  </a:cubicBezTo>
                  <a:cubicBezTo>
                    <a:pt x="8203800" y="-1365"/>
                    <a:pt x="8300348" y="90727"/>
                    <a:pt x="8307875" y="239622"/>
                  </a:cubicBezTo>
                  <a:cubicBezTo>
                    <a:pt x="8306361" y="412086"/>
                    <a:pt x="8311475" y="613262"/>
                    <a:pt x="8307875" y="802719"/>
                  </a:cubicBezTo>
                  <a:cubicBezTo>
                    <a:pt x="8304275" y="992176"/>
                    <a:pt x="8324092" y="1205017"/>
                    <a:pt x="8307875" y="1437701"/>
                  </a:cubicBezTo>
                  <a:lnTo>
                    <a:pt x="8307875" y="1437701"/>
                  </a:lnTo>
                  <a:cubicBezTo>
                    <a:pt x="8153809" y="1463156"/>
                    <a:pt x="7899990" y="1428649"/>
                    <a:pt x="7698631" y="1437701"/>
                  </a:cubicBezTo>
                  <a:cubicBezTo>
                    <a:pt x="7497272" y="1446753"/>
                    <a:pt x="7331669" y="1407546"/>
                    <a:pt x="7089387" y="1437701"/>
                  </a:cubicBezTo>
                  <a:cubicBezTo>
                    <a:pt x="6847105" y="1467856"/>
                    <a:pt x="6516149" y="1438440"/>
                    <a:pt x="6313985" y="1437701"/>
                  </a:cubicBezTo>
                  <a:cubicBezTo>
                    <a:pt x="6111821" y="1436962"/>
                    <a:pt x="5895433" y="1464528"/>
                    <a:pt x="5704741" y="1437701"/>
                  </a:cubicBezTo>
                  <a:cubicBezTo>
                    <a:pt x="5514049" y="1410874"/>
                    <a:pt x="5245905" y="1458983"/>
                    <a:pt x="5012418" y="1437701"/>
                  </a:cubicBezTo>
                  <a:cubicBezTo>
                    <a:pt x="4778931" y="1416419"/>
                    <a:pt x="4711481" y="1430443"/>
                    <a:pt x="4486253" y="1437701"/>
                  </a:cubicBezTo>
                  <a:cubicBezTo>
                    <a:pt x="4261025" y="1444959"/>
                    <a:pt x="4127228" y="1427076"/>
                    <a:pt x="3877008" y="1437701"/>
                  </a:cubicBezTo>
                  <a:cubicBezTo>
                    <a:pt x="3626789" y="1448326"/>
                    <a:pt x="3316733" y="1441831"/>
                    <a:pt x="3101607" y="1437701"/>
                  </a:cubicBezTo>
                  <a:cubicBezTo>
                    <a:pt x="2886481" y="1433571"/>
                    <a:pt x="2501353" y="1415857"/>
                    <a:pt x="2243126" y="1437701"/>
                  </a:cubicBezTo>
                  <a:cubicBezTo>
                    <a:pt x="1984899" y="1459545"/>
                    <a:pt x="1906399" y="1420028"/>
                    <a:pt x="1716961" y="1437701"/>
                  </a:cubicBezTo>
                  <a:cubicBezTo>
                    <a:pt x="1527524" y="1455374"/>
                    <a:pt x="1198828" y="1418903"/>
                    <a:pt x="1024638" y="1437701"/>
                  </a:cubicBezTo>
                  <a:cubicBezTo>
                    <a:pt x="850448" y="1456499"/>
                    <a:pt x="383684" y="1447228"/>
                    <a:pt x="0" y="1437701"/>
                  </a:cubicBezTo>
                  <a:lnTo>
                    <a:pt x="0" y="1437701"/>
                  </a:lnTo>
                  <a:cubicBezTo>
                    <a:pt x="26845" y="1291266"/>
                    <a:pt x="-22819" y="1015182"/>
                    <a:pt x="0" y="850642"/>
                  </a:cubicBezTo>
                  <a:cubicBezTo>
                    <a:pt x="22819" y="686102"/>
                    <a:pt x="11962" y="452863"/>
                    <a:pt x="0" y="239622"/>
                  </a:cubicBezTo>
                  <a:cubicBezTo>
                    <a:pt x="14767" y="111015"/>
                    <a:pt x="119349" y="-22571"/>
                    <a:pt x="239622" y="0"/>
                  </a:cubicBezTo>
                  <a:close/>
                </a:path>
                <a:path w="8307875" h="1437701" stroke="0" extrusionOk="0">
                  <a:moveTo>
                    <a:pt x="239622" y="0"/>
                  </a:moveTo>
                  <a:cubicBezTo>
                    <a:pt x="590644" y="1200"/>
                    <a:pt x="829155" y="-38788"/>
                    <a:pt x="1048581" y="0"/>
                  </a:cubicBezTo>
                  <a:cubicBezTo>
                    <a:pt x="1268007" y="38788"/>
                    <a:pt x="1390680" y="-5218"/>
                    <a:pt x="1700966" y="0"/>
                  </a:cubicBezTo>
                  <a:cubicBezTo>
                    <a:pt x="2011252" y="5218"/>
                    <a:pt x="2021308" y="-16951"/>
                    <a:pt x="2118493" y="0"/>
                  </a:cubicBezTo>
                  <a:cubicBezTo>
                    <a:pt x="2215678" y="16951"/>
                    <a:pt x="2586348" y="-9665"/>
                    <a:pt x="2770879" y="0"/>
                  </a:cubicBezTo>
                  <a:cubicBezTo>
                    <a:pt x="2955410" y="9665"/>
                    <a:pt x="3204198" y="31180"/>
                    <a:pt x="3501552" y="0"/>
                  </a:cubicBezTo>
                  <a:cubicBezTo>
                    <a:pt x="3798906" y="-31180"/>
                    <a:pt x="3830925" y="7725"/>
                    <a:pt x="3919079" y="0"/>
                  </a:cubicBezTo>
                  <a:cubicBezTo>
                    <a:pt x="4007233" y="-7725"/>
                    <a:pt x="4293575" y="-793"/>
                    <a:pt x="4414892" y="0"/>
                  </a:cubicBezTo>
                  <a:cubicBezTo>
                    <a:pt x="4536209" y="793"/>
                    <a:pt x="4869618" y="-9299"/>
                    <a:pt x="4988991" y="0"/>
                  </a:cubicBezTo>
                  <a:cubicBezTo>
                    <a:pt x="5108364" y="9299"/>
                    <a:pt x="5359737" y="7344"/>
                    <a:pt x="5484805" y="0"/>
                  </a:cubicBezTo>
                  <a:cubicBezTo>
                    <a:pt x="5609873" y="-7344"/>
                    <a:pt x="5745778" y="13628"/>
                    <a:pt x="5902332" y="0"/>
                  </a:cubicBezTo>
                  <a:cubicBezTo>
                    <a:pt x="6058886" y="-13628"/>
                    <a:pt x="6293155" y="-12684"/>
                    <a:pt x="6554718" y="0"/>
                  </a:cubicBezTo>
                  <a:cubicBezTo>
                    <a:pt x="6816281" y="12684"/>
                    <a:pt x="7105136" y="20525"/>
                    <a:pt x="7363676" y="0"/>
                  </a:cubicBezTo>
                  <a:cubicBezTo>
                    <a:pt x="7622216" y="-20525"/>
                    <a:pt x="7806255" y="-30228"/>
                    <a:pt x="8068253" y="0"/>
                  </a:cubicBezTo>
                  <a:cubicBezTo>
                    <a:pt x="8210717" y="5679"/>
                    <a:pt x="8286476" y="103083"/>
                    <a:pt x="8307875" y="239622"/>
                  </a:cubicBezTo>
                  <a:cubicBezTo>
                    <a:pt x="8309417" y="361851"/>
                    <a:pt x="8316635" y="585288"/>
                    <a:pt x="8307875" y="826681"/>
                  </a:cubicBezTo>
                  <a:cubicBezTo>
                    <a:pt x="8299115" y="1068074"/>
                    <a:pt x="8282813" y="1182818"/>
                    <a:pt x="8307875" y="1437701"/>
                  </a:cubicBezTo>
                  <a:lnTo>
                    <a:pt x="8307875" y="1437701"/>
                  </a:lnTo>
                  <a:cubicBezTo>
                    <a:pt x="8107195" y="1427787"/>
                    <a:pt x="7868700" y="1444386"/>
                    <a:pt x="7698631" y="1437701"/>
                  </a:cubicBezTo>
                  <a:cubicBezTo>
                    <a:pt x="7528562" y="1431016"/>
                    <a:pt x="7368964" y="1439494"/>
                    <a:pt x="7255544" y="1437701"/>
                  </a:cubicBezTo>
                  <a:cubicBezTo>
                    <a:pt x="7142124" y="1435908"/>
                    <a:pt x="6731300" y="1405670"/>
                    <a:pt x="6397064" y="1437701"/>
                  </a:cubicBezTo>
                  <a:cubicBezTo>
                    <a:pt x="6062828" y="1469732"/>
                    <a:pt x="5715783" y="1437172"/>
                    <a:pt x="5538583" y="1437701"/>
                  </a:cubicBezTo>
                  <a:cubicBezTo>
                    <a:pt x="5361383" y="1438230"/>
                    <a:pt x="5164899" y="1408732"/>
                    <a:pt x="4929339" y="1437701"/>
                  </a:cubicBezTo>
                  <a:cubicBezTo>
                    <a:pt x="4693779" y="1466670"/>
                    <a:pt x="4587944" y="1446808"/>
                    <a:pt x="4486253" y="1437701"/>
                  </a:cubicBezTo>
                  <a:cubicBezTo>
                    <a:pt x="4384562" y="1428594"/>
                    <a:pt x="4074144" y="1423248"/>
                    <a:pt x="3793930" y="1437701"/>
                  </a:cubicBezTo>
                  <a:cubicBezTo>
                    <a:pt x="3513716" y="1452154"/>
                    <a:pt x="3480904" y="1447328"/>
                    <a:pt x="3184685" y="1437701"/>
                  </a:cubicBezTo>
                  <a:cubicBezTo>
                    <a:pt x="2888466" y="1428074"/>
                    <a:pt x="2734027" y="1450896"/>
                    <a:pt x="2575441" y="1437701"/>
                  </a:cubicBezTo>
                  <a:cubicBezTo>
                    <a:pt x="2416855" y="1424506"/>
                    <a:pt x="1963926" y="1455845"/>
                    <a:pt x="1716961" y="1437701"/>
                  </a:cubicBezTo>
                  <a:cubicBezTo>
                    <a:pt x="1469996" y="1419557"/>
                    <a:pt x="1108619" y="1415938"/>
                    <a:pt x="858480" y="1437701"/>
                  </a:cubicBezTo>
                  <a:cubicBezTo>
                    <a:pt x="608341" y="1459464"/>
                    <a:pt x="340098" y="1446096"/>
                    <a:pt x="0" y="1437701"/>
                  </a:cubicBezTo>
                  <a:lnTo>
                    <a:pt x="0" y="1437701"/>
                  </a:lnTo>
                  <a:cubicBezTo>
                    <a:pt x="-15548" y="1159089"/>
                    <a:pt x="-15095" y="1018807"/>
                    <a:pt x="0" y="850642"/>
                  </a:cubicBezTo>
                  <a:cubicBezTo>
                    <a:pt x="15095" y="682477"/>
                    <a:pt x="-19304" y="495320"/>
                    <a:pt x="0" y="239622"/>
                  </a:cubicBezTo>
                  <a:cubicBezTo>
                    <a:pt x="-1875" y="117252"/>
                    <a:pt x="123311" y="8835"/>
                    <a:pt x="239622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6 m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dây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sợi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dây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12E12D-A6E5-B334-0E71-FE4DC5B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42621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EADD56-2D91-B459-C0F9-A028C02B7495}"/>
              </a:ext>
            </a:extLst>
          </p:cNvPr>
          <p:cNvSpPr/>
          <p:nvPr/>
        </p:nvSpPr>
        <p:spPr>
          <a:xfrm>
            <a:off x="426270" y="326934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0FF17-8405-FEFF-781E-57A535AE95F9}"/>
              </a:ext>
            </a:extLst>
          </p:cNvPr>
          <p:cNvSpPr txBox="1"/>
          <p:nvPr/>
        </p:nvSpPr>
        <p:spPr>
          <a:xfrm>
            <a:off x="1039586" y="195925"/>
            <a:ext cx="10726143" cy="2145268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trang</a:t>
            </a:r>
            <a:r>
              <a:rPr lang="en-US" sz="4000" b="1" dirty="0"/>
              <a:t> </a:t>
            </a:r>
            <a:r>
              <a:rPr lang="en-US" sz="4000" b="1" dirty="0" err="1"/>
              <a:t>trí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hộp</a:t>
            </a:r>
            <a:r>
              <a:rPr lang="en-US" sz="4000" b="1" dirty="0"/>
              <a:t> </a:t>
            </a:r>
            <a:r>
              <a:rPr lang="en-US" sz="4000" b="1" dirty="0" err="1"/>
              <a:t>quà</a:t>
            </a:r>
            <a:r>
              <a:rPr lang="en-US" sz="4000" b="1" dirty="0"/>
              <a:t>, </a:t>
            </a:r>
            <a:r>
              <a:rPr lang="en-US" sz="4000" b="1" dirty="0" err="1"/>
              <a:t>Ngọc</a:t>
            </a:r>
            <a:r>
              <a:rPr lang="en-US" sz="4000" b="1" dirty="0"/>
              <a:t> </a:t>
            </a:r>
            <a:r>
              <a:rPr lang="en-US" sz="4000" b="1" dirty="0" err="1"/>
              <a:t>cắt</a:t>
            </a:r>
            <a:r>
              <a:rPr lang="en-US" sz="4000" b="1" dirty="0"/>
              <a:t> 6 m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8 </a:t>
            </a:r>
            <a:r>
              <a:rPr lang="en-US" sz="4000" b="1" dirty="0" err="1"/>
              <a:t>sợi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độ</a:t>
            </a:r>
            <a:r>
              <a:rPr lang="en-US" sz="4000" b="1" dirty="0"/>
              <a:t> </a:t>
            </a:r>
            <a:r>
              <a:rPr lang="en-US" sz="4000" b="1" dirty="0" err="1"/>
              <a:t>dài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nhau</a:t>
            </a:r>
            <a:r>
              <a:rPr lang="en-US" sz="4000" b="1" dirty="0"/>
              <a:t>. </a:t>
            </a:r>
            <a:r>
              <a:rPr lang="en-US" sz="4000" b="1" dirty="0" err="1"/>
              <a:t>Hỏi</a:t>
            </a:r>
            <a:r>
              <a:rPr lang="en-US" sz="4000" b="1" dirty="0"/>
              <a:t> </a:t>
            </a:r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sợi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dài</a:t>
            </a:r>
            <a:r>
              <a:rPr lang="en-US" sz="4000" b="1" dirty="0"/>
              <a:t> bao </a:t>
            </a:r>
            <a:r>
              <a:rPr lang="en-US" sz="4000" b="1" dirty="0" err="1"/>
              <a:t>nhiêu</a:t>
            </a:r>
            <a:r>
              <a:rPr lang="en-US" sz="4000" b="1" dirty="0"/>
              <a:t> </a:t>
            </a:r>
            <a:r>
              <a:rPr lang="en-US" sz="4000" b="1" dirty="0" err="1"/>
              <a:t>xăng</a:t>
            </a:r>
            <a:r>
              <a:rPr lang="en-US" sz="4000" b="1" dirty="0"/>
              <a:t> – </a:t>
            </a:r>
            <a:r>
              <a:rPr lang="en-US" sz="4000" b="1" dirty="0" err="1"/>
              <a:t>ti</a:t>
            </a:r>
            <a:r>
              <a:rPr lang="en-US" sz="4000" b="1" dirty="0"/>
              <a:t> – </a:t>
            </a:r>
            <a:r>
              <a:rPr lang="en-US" sz="4000" b="1" dirty="0" err="1"/>
              <a:t>mét</a:t>
            </a:r>
            <a:r>
              <a:rPr lang="en-US" sz="4000" b="1" dirty="0"/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059D06-02D1-99B6-2A0D-0ECF4271E29A}"/>
              </a:ext>
            </a:extLst>
          </p:cNvPr>
          <p:cNvGrpSpPr/>
          <p:nvPr/>
        </p:nvGrpSpPr>
        <p:grpSpPr>
          <a:xfrm>
            <a:off x="585231" y="2203244"/>
            <a:ext cx="4144424" cy="1565796"/>
            <a:chOff x="5300731" y="1957210"/>
            <a:chExt cx="4144424" cy="15657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ED8F465-3431-8A62-F230-F3D0EF912B8C}"/>
                </a:ext>
              </a:extLst>
            </p:cNvPr>
            <p:cNvSpPr/>
            <p:nvPr/>
          </p:nvSpPr>
          <p:spPr>
            <a:xfrm>
              <a:off x="5581708" y="2660960"/>
              <a:ext cx="3863447" cy="862046"/>
            </a:xfrm>
            <a:custGeom>
              <a:avLst/>
              <a:gdLst>
                <a:gd name="connsiteX0" fmla="*/ 0 w 3863447"/>
                <a:gd name="connsiteY0" fmla="*/ 143677 h 862046"/>
                <a:gd name="connsiteX1" fmla="*/ 143677 w 3863447"/>
                <a:gd name="connsiteY1" fmla="*/ 0 h 862046"/>
                <a:gd name="connsiteX2" fmla="*/ 3719770 w 3863447"/>
                <a:gd name="connsiteY2" fmla="*/ 0 h 862046"/>
                <a:gd name="connsiteX3" fmla="*/ 3863447 w 3863447"/>
                <a:gd name="connsiteY3" fmla="*/ 143677 h 862046"/>
                <a:gd name="connsiteX4" fmla="*/ 3863447 w 3863447"/>
                <a:gd name="connsiteY4" fmla="*/ 718369 h 862046"/>
                <a:gd name="connsiteX5" fmla="*/ 3719770 w 3863447"/>
                <a:gd name="connsiteY5" fmla="*/ 862046 h 862046"/>
                <a:gd name="connsiteX6" fmla="*/ 143677 w 3863447"/>
                <a:gd name="connsiteY6" fmla="*/ 862046 h 862046"/>
                <a:gd name="connsiteX7" fmla="*/ 0 w 3863447"/>
                <a:gd name="connsiteY7" fmla="*/ 718369 h 862046"/>
                <a:gd name="connsiteX8" fmla="*/ 0 w 3863447"/>
                <a:gd name="connsiteY8" fmla="*/ 143677 h 86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63447" h="862046" fill="none" extrusionOk="0">
                  <a:moveTo>
                    <a:pt x="0" y="143677"/>
                  </a:moveTo>
                  <a:cubicBezTo>
                    <a:pt x="-7419" y="61223"/>
                    <a:pt x="65160" y="950"/>
                    <a:pt x="143677" y="0"/>
                  </a:cubicBezTo>
                  <a:cubicBezTo>
                    <a:pt x="733874" y="-61902"/>
                    <a:pt x="2566614" y="-101778"/>
                    <a:pt x="3719770" y="0"/>
                  </a:cubicBezTo>
                  <a:cubicBezTo>
                    <a:pt x="3787473" y="-3652"/>
                    <a:pt x="3870864" y="54441"/>
                    <a:pt x="3863447" y="143677"/>
                  </a:cubicBezTo>
                  <a:cubicBezTo>
                    <a:pt x="3882527" y="368760"/>
                    <a:pt x="3845171" y="624393"/>
                    <a:pt x="3863447" y="718369"/>
                  </a:cubicBezTo>
                  <a:cubicBezTo>
                    <a:pt x="3861468" y="796751"/>
                    <a:pt x="3798399" y="858707"/>
                    <a:pt x="3719770" y="862046"/>
                  </a:cubicBezTo>
                  <a:cubicBezTo>
                    <a:pt x="2148301" y="719654"/>
                    <a:pt x="1565536" y="973147"/>
                    <a:pt x="143677" y="862046"/>
                  </a:cubicBezTo>
                  <a:cubicBezTo>
                    <a:pt x="58605" y="864909"/>
                    <a:pt x="-350" y="799315"/>
                    <a:pt x="0" y="718369"/>
                  </a:cubicBezTo>
                  <a:cubicBezTo>
                    <a:pt x="226" y="558295"/>
                    <a:pt x="45702" y="319646"/>
                    <a:pt x="0" y="143677"/>
                  </a:cubicBezTo>
                  <a:close/>
                </a:path>
                <a:path w="3863447" h="862046" stroke="0" extrusionOk="0">
                  <a:moveTo>
                    <a:pt x="0" y="143677"/>
                  </a:moveTo>
                  <a:cubicBezTo>
                    <a:pt x="-3678" y="59465"/>
                    <a:pt x="59100" y="-8742"/>
                    <a:pt x="143677" y="0"/>
                  </a:cubicBezTo>
                  <a:cubicBezTo>
                    <a:pt x="1633506" y="-164947"/>
                    <a:pt x="3307036" y="-52288"/>
                    <a:pt x="3719770" y="0"/>
                  </a:cubicBezTo>
                  <a:cubicBezTo>
                    <a:pt x="3798811" y="-4863"/>
                    <a:pt x="3858991" y="65039"/>
                    <a:pt x="3863447" y="143677"/>
                  </a:cubicBezTo>
                  <a:cubicBezTo>
                    <a:pt x="3821771" y="237150"/>
                    <a:pt x="3898949" y="656870"/>
                    <a:pt x="3863447" y="718369"/>
                  </a:cubicBezTo>
                  <a:cubicBezTo>
                    <a:pt x="3867968" y="803557"/>
                    <a:pt x="3793838" y="852433"/>
                    <a:pt x="3719770" y="862046"/>
                  </a:cubicBezTo>
                  <a:cubicBezTo>
                    <a:pt x="2272266" y="1020587"/>
                    <a:pt x="1596376" y="720210"/>
                    <a:pt x="143677" y="862046"/>
                  </a:cubicBezTo>
                  <a:cubicBezTo>
                    <a:pt x="63827" y="870806"/>
                    <a:pt x="9227" y="794512"/>
                    <a:pt x="0" y="718369"/>
                  </a:cubicBezTo>
                  <a:cubicBezTo>
                    <a:pt x="-25708" y="499730"/>
                    <a:pt x="-10428" y="428707"/>
                    <a:pt x="0" y="143677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3424C6-4318-2024-CB7C-123EE3E1A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0731" y="1957210"/>
              <a:ext cx="1216223" cy="121622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0FA77-1680-1360-2504-4F9EA2F263D4}"/>
              </a:ext>
            </a:extLst>
          </p:cNvPr>
          <p:cNvGrpSpPr/>
          <p:nvPr/>
        </p:nvGrpSpPr>
        <p:grpSpPr>
          <a:xfrm>
            <a:off x="1801454" y="3932326"/>
            <a:ext cx="9068274" cy="2384001"/>
            <a:chOff x="4684437" y="4416094"/>
            <a:chExt cx="9068274" cy="2384001"/>
          </a:xfrm>
        </p:grpSpPr>
        <p:sp>
          <p:nvSpPr>
            <p:cNvPr id="12" name="Rectangle: Rounded Corners 149">
              <a:extLst>
                <a:ext uri="{FF2B5EF4-FFF2-40B4-BE49-F238E27FC236}">
                  <a16:creationId xmlns:a16="http://schemas.microsoft.com/office/drawing/2014/main" id="{5BE62CA8-9AB9-9E27-5B70-D251397EBE20}"/>
                </a:ext>
              </a:extLst>
            </p:cNvPr>
            <p:cNvSpPr/>
            <p:nvPr/>
          </p:nvSpPr>
          <p:spPr>
            <a:xfrm>
              <a:off x="5444836" y="5267564"/>
              <a:ext cx="8307875" cy="1532531"/>
            </a:xfrm>
            <a:custGeom>
              <a:avLst/>
              <a:gdLst>
                <a:gd name="connsiteX0" fmla="*/ 255427 w 8307875"/>
                <a:gd name="connsiteY0" fmla="*/ 0 h 1532531"/>
                <a:gd name="connsiteX1" fmla="*/ 749238 w 8307875"/>
                <a:gd name="connsiteY1" fmla="*/ 0 h 1532531"/>
                <a:gd name="connsiteX2" fmla="*/ 1554930 w 8307875"/>
                <a:gd name="connsiteY2" fmla="*/ 0 h 1532531"/>
                <a:gd name="connsiteX3" fmla="*/ 2204682 w 8307875"/>
                <a:gd name="connsiteY3" fmla="*/ 0 h 1532531"/>
                <a:gd name="connsiteX4" fmla="*/ 2620523 w 8307875"/>
                <a:gd name="connsiteY4" fmla="*/ 0 h 1532531"/>
                <a:gd name="connsiteX5" fmla="*/ 3192305 w 8307875"/>
                <a:gd name="connsiteY5" fmla="*/ 0 h 1532531"/>
                <a:gd name="connsiteX6" fmla="*/ 3686116 w 8307875"/>
                <a:gd name="connsiteY6" fmla="*/ 0 h 1532531"/>
                <a:gd name="connsiteX7" fmla="*/ 4257898 w 8307875"/>
                <a:gd name="connsiteY7" fmla="*/ 0 h 1532531"/>
                <a:gd name="connsiteX8" fmla="*/ 5063590 w 8307875"/>
                <a:gd name="connsiteY8" fmla="*/ 0 h 1532531"/>
                <a:gd name="connsiteX9" fmla="*/ 5479431 w 8307875"/>
                <a:gd name="connsiteY9" fmla="*/ 0 h 1532531"/>
                <a:gd name="connsiteX10" fmla="*/ 6285123 w 8307875"/>
                <a:gd name="connsiteY10" fmla="*/ 0 h 1532531"/>
                <a:gd name="connsiteX11" fmla="*/ 7012845 w 8307875"/>
                <a:gd name="connsiteY11" fmla="*/ 0 h 1532531"/>
                <a:gd name="connsiteX12" fmla="*/ 8052448 w 8307875"/>
                <a:gd name="connsiteY12" fmla="*/ 0 h 1532531"/>
                <a:gd name="connsiteX13" fmla="*/ 8307875 w 8307875"/>
                <a:gd name="connsiteY13" fmla="*/ 255427 h 1532531"/>
                <a:gd name="connsiteX14" fmla="*/ 8307875 w 8307875"/>
                <a:gd name="connsiteY14" fmla="*/ 855666 h 1532531"/>
                <a:gd name="connsiteX15" fmla="*/ 8307875 w 8307875"/>
                <a:gd name="connsiteY15" fmla="*/ 1532531 h 1532531"/>
                <a:gd name="connsiteX16" fmla="*/ 8307875 w 8307875"/>
                <a:gd name="connsiteY16" fmla="*/ 1532531 h 1532531"/>
                <a:gd name="connsiteX17" fmla="*/ 7698631 w 8307875"/>
                <a:gd name="connsiteY17" fmla="*/ 1532531 h 1532531"/>
                <a:gd name="connsiteX18" fmla="*/ 7089387 w 8307875"/>
                <a:gd name="connsiteY18" fmla="*/ 1532531 h 1532531"/>
                <a:gd name="connsiteX19" fmla="*/ 6313985 w 8307875"/>
                <a:gd name="connsiteY19" fmla="*/ 1532531 h 1532531"/>
                <a:gd name="connsiteX20" fmla="*/ 5704741 w 8307875"/>
                <a:gd name="connsiteY20" fmla="*/ 1532531 h 1532531"/>
                <a:gd name="connsiteX21" fmla="*/ 5012418 w 8307875"/>
                <a:gd name="connsiteY21" fmla="*/ 1532531 h 1532531"/>
                <a:gd name="connsiteX22" fmla="*/ 4486253 w 8307875"/>
                <a:gd name="connsiteY22" fmla="*/ 1532531 h 1532531"/>
                <a:gd name="connsiteX23" fmla="*/ 3877008 w 8307875"/>
                <a:gd name="connsiteY23" fmla="*/ 1532531 h 1532531"/>
                <a:gd name="connsiteX24" fmla="*/ 3101607 w 8307875"/>
                <a:gd name="connsiteY24" fmla="*/ 1532531 h 1532531"/>
                <a:gd name="connsiteX25" fmla="*/ 2243126 w 8307875"/>
                <a:gd name="connsiteY25" fmla="*/ 1532531 h 1532531"/>
                <a:gd name="connsiteX26" fmla="*/ 1716961 w 8307875"/>
                <a:gd name="connsiteY26" fmla="*/ 1532531 h 1532531"/>
                <a:gd name="connsiteX27" fmla="*/ 1024638 w 8307875"/>
                <a:gd name="connsiteY27" fmla="*/ 1532531 h 1532531"/>
                <a:gd name="connsiteX28" fmla="*/ 0 w 8307875"/>
                <a:gd name="connsiteY28" fmla="*/ 1532531 h 1532531"/>
                <a:gd name="connsiteX29" fmla="*/ 0 w 8307875"/>
                <a:gd name="connsiteY29" fmla="*/ 1532531 h 1532531"/>
                <a:gd name="connsiteX30" fmla="*/ 0 w 8307875"/>
                <a:gd name="connsiteY30" fmla="*/ 906750 h 1532531"/>
                <a:gd name="connsiteX31" fmla="*/ 0 w 8307875"/>
                <a:gd name="connsiteY31" fmla="*/ 255427 h 1532531"/>
                <a:gd name="connsiteX32" fmla="*/ 255427 w 8307875"/>
                <a:gd name="connsiteY32" fmla="*/ 0 h 153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307875" h="1532531" fill="none" extrusionOk="0">
                  <a:moveTo>
                    <a:pt x="255427" y="0"/>
                  </a:moveTo>
                  <a:cubicBezTo>
                    <a:pt x="478635" y="3638"/>
                    <a:pt x="620461" y="-22437"/>
                    <a:pt x="749238" y="0"/>
                  </a:cubicBezTo>
                  <a:cubicBezTo>
                    <a:pt x="878015" y="22437"/>
                    <a:pt x="1331100" y="32207"/>
                    <a:pt x="1554930" y="0"/>
                  </a:cubicBezTo>
                  <a:cubicBezTo>
                    <a:pt x="1778760" y="-32207"/>
                    <a:pt x="2012860" y="-28636"/>
                    <a:pt x="2204682" y="0"/>
                  </a:cubicBezTo>
                  <a:cubicBezTo>
                    <a:pt x="2396504" y="28636"/>
                    <a:pt x="2497580" y="-14746"/>
                    <a:pt x="2620523" y="0"/>
                  </a:cubicBezTo>
                  <a:cubicBezTo>
                    <a:pt x="2743466" y="14746"/>
                    <a:pt x="2937970" y="1160"/>
                    <a:pt x="3192305" y="0"/>
                  </a:cubicBezTo>
                  <a:cubicBezTo>
                    <a:pt x="3446640" y="-1160"/>
                    <a:pt x="3466542" y="13914"/>
                    <a:pt x="3686116" y="0"/>
                  </a:cubicBezTo>
                  <a:cubicBezTo>
                    <a:pt x="3905690" y="-13914"/>
                    <a:pt x="4108804" y="-12208"/>
                    <a:pt x="4257898" y="0"/>
                  </a:cubicBezTo>
                  <a:cubicBezTo>
                    <a:pt x="4406992" y="12208"/>
                    <a:pt x="4675574" y="12789"/>
                    <a:pt x="5063590" y="0"/>
                  </a:cubicBezTo>
                  <a:cubicBezTo>
                    <a:pt x="5451606" y="-12789"/>
                    <a:pt x="5392578" y="-10164"/>
                    <a:pt x="5479431" y="0"/>
                  </a:cubicBezTo>
                  <a:cubicBezTo>
                    <a:pt x="5566284" y="10164"/>
                    <a:pt x="5981779" y="29916"/>
                    <a:pt x="6285123" y="0"/>
                  </a:cubicBezTo>
                  <a:cubicBezTo>
                    <a:pt x="6588467" y="-29916"/>
                    <a:pt x="6662785" y="2261"/>
                    <a:pt x="7012845" y="0"/>
                  </a:cubicBezTo>
                  <a:cubicBezTo>
                    <a:pt x="7362905" y="-2261"/>
                    <a:pt x="7649981" y="-7284"/>
                    <a:pt x="8052448" y="0"/>
                  </a:cubicBezTo>
                  <a:cubicBezTo>
                    <a:pt x="8203824" y="-4387"/>
                    <a:pt x="8297844" y="92295"/>
                    <a:pt x="8307875" y="255427"/>
                  </a:cubicBezTo>
                  <a:cubicBezTo>
                    <a:pt x="8327866" y="484293"/>
                    <a:pt x="8325460" y="701103"/>
                    <a:pt x="8307875" y="855666"/>
                  </a:cubicBezTo>
                  <a:cubicBezTo>
                    <a:pt x="8290290" y="1010229"/>
                    <a:pt x="8323578" y="1257430"/>
                    <a:pt x="8307875" y="1532531"/>
                  </a:cubicBezTo>
                  <a:lnTo>
                    <a:pt x="8307875" y="1532531"/>
                  </a:lnTo>
                  <a:cubicBezTo>
                    <a:pt x="8153809" y="1557986"/>
                    <a:pt x="7899990" y="1523479"/>
                    <a:pt x="7698631" y="1532531"/>
                  </a:cubicBezTo>
                  <a:cubicBezTo>
                    <a:pt x="7497272" y="1541583"/>
                    <a:pt x="7331669" y="1502376"/>
                    <a:pt x="7089387" y="1532531"/>
                  </a:cubicBezTo>
                  <a:cubicBezTo>
                    <a:pt x="6847105" y="1562686"/>
                    <a:pt x="6516149" y="1533270"/>
                    <a:pt x="6313985" y="1532531"/>
                  </a:cubicBezTo>
                  <a:cubicBezTo>
                    <a:pt x="6111821" y="1531792"/>
                    <a:pt x="5895433" y="1559358"/>
                    <a:pt x="5704741" y="1532531"/>
                  </a:cubicBezTo>
                  <a:cubicBezTo>
                    <a:pt x="5514049" y="1505704"/>
                    <a:pt x="5245905" y="1553813"/>
                    <a:pt x="5012418" y="1532531"/>
                  </a:cubicBezTo>
                  <a:cubicBezTo>
                    <a:pt x="4778931" y="1511249"/>
                    <a:pt x="4711481" y="1525273"/>
                    <a:pt x="4486253" y="1532531"/>
                  </a:cubicBezTo>
                  <a:cubicBezTo>
                    <a:pt x="4261025" y="1539789"/>
                    <a:pt x="4127228" y="1521906"/>
                    <a:pt x="3877008" y="1532531"/>
                  </a:cubicBezTo>
                  <a:cubicBezTo>
                    <a:pt x="3626789" y="1543156"/>
                    <a:pt x="3316733" y="1536661"/>
                    <a:pt x="3101607" y="1532531"/>
                  </a:cubicBezTo>
                  <a:cubicBezTo>
                    <a:pt x="2886481" y="1528401"/>
                    <a:pt x="2501353" y="1510687"/>
                    <a:pt x="2243126" y="1532531"/>
                  </a:cubicBezTo>
                  <a:cubicBezTo>
                    <a:pt x="1984899" y="1554375"/>
                    <a:pt x="1906399" y="1514858"/>
                    <a:pt x="1716961" y="1532531"/>
                  </a:cubicBezTo>
                  <a:cubicBezTo>
                    <a:pt x="1527524" y="1550204"/>
                    <a:pt x="1198828" y="1513733"/>
                    <a:pt x="1024638" y="1532531"/>
                  </a:cubicBezTo>
                  <a:cubicBezTo>
                    <a:pt x="850448" y="1551329"/>
                    <a:pt x="383684" y="1542058"/>
                    <a:pt x="0" y="1532531"/>
                  </a:cubicBezTo>
                  <a:lnTo>
                    <a:pt x="0" y="1532531"/>
                  </a:lnTo>
                  <a:cubicBezTo>
                    <a:pt x="24896" y="1307075"/>
                    <a:pt x="29814" y="1184642"/>
                    <a:pt x="0" y="906750"/>
                  </a:cubicBezTo>
                  <a:cubicBezTo>
                    <a:pt x="-29814" y="628858"/>
                    <a:pt x="-17495" y="524877"/>
                    <a:pt x="0" y="255427"/>
                  </a:cubicBezTo>
                  <a:cubicBezTo>
                    <a:pt x="8180" y="116427"/>
                    <a:pt x="120231" y="-10982"/>
                    <a:pt x="255427" y="0"/>
                  </a:cubicBezTo>
                  <a:close/>
                </a:path>
                <a:path w="8307875" h="1532531" stroke="0" extrusionOk="0">
                  <a:moveTo>
                    <a:pt x="255427" y="0"/>
                  </a:moveTo>
                  <a:cubicBezTo>
                    <a:pt x="569943" y="-29143"/>
                    <a:pt x="845663" y="-11354"/>
                    <a:pt x="1061119" y="0"/>
                  </a:cubicBezTo>
                  <a:cubicBezTo>
                    <a:pt x="1276575" y="11354"/>
                    <a:pt x="1444792" y="12518"/>
                    <a:pt x="1710871" y="0"/>
                  </a:cubicBezTo>
                  <a:cubicBezTo>
                    <a:pt x="1976950" y="-12518"/>
                    <a:pt x="1930479" y="18637"/>
                    <a:pt x="2126712" y="0"/>
                  </a:cubicBezTo>
                  <a:cubicBezTo>
                    <a:pt x="2322945" y="-18637"/>
                    <a:pt x="2614584" y="19572"/>
                    <a:pt x="2776464" y="0"/>
                  </a:cubicBezTo>
                  <a:cubicBezTo>
                    <a:pt x="2938344" y="-19572"/>
                    <a:pt x="3159667" y="16480"/>
                    <a:pt x="3504186" y="0"/>
                  </a:cubicBezTo>
                  <a:cubicBezTo>
                    <a:pt x="3848705" y="-16480"/>
                    <a:pt x="3832582" y="2884"/>
                    <a:pt x="3920027" y="0"/>
                  </a:cubicBezTo>
                  <a:cubicBezTo>
                    <a:pt x="4007472" y="-2884"/>
                    <a:pt x="4286404" y="-10087"/>
                    <a:pt x="4413838" y="0"/>
                  </a:cubicBezTo>
                  <a:cubicBezTo>
                    <a:pt x="4541272" y="10087"/>
                    <a:pt x="4754088" y="-23309"/>
                    <a:pt x="4985620" y="0"/>
                  </a:cubicBezTo>
                  <a:cubicBezTo>
                    <a:pt x="5217152" y="23309"/>
                    <a:pt x="5349873" y="2660"/>
                    <a:pt x="5479431" y="0"/>
                  </a:cubicBezTo>
                  <a:cubicBezTo>
                    <a:pt x="5608989" y="-2660"/>
                    <a:pt x="5695642" y="-14938"/>
                    <a:pt x="5895272" y="0"/>
                  </a:cubicBezTo>
                  <a:cubicBezTo>
                    <a:pt x="6094902" y="14938"/>
                    <a:pt x="6411744" y="-25706"/>
                    <a:pt x="6545024" y="0"/>
                  </a:cubicBezTo>
                  <a:cubicBezTo>
                    <a:pt x="6678304" y="25706"/>
                    <a:pt x="7024559" y="22418"/>
                    <a:pt x="7350716" y="0"/>
                  </a:cubicBezTo>
                  <a:cubicBezTo>
                    <a:pt x="7676873" y="-22418"/>
                    <a:pt x="7848695" y="13476"/>
                    <a:pt x="8052448" y="0"/>
                  </a:cubicBezTo>
                  <a:cubicBezTo>
                    <a:pt x="8223434" y="16782"/>
                    <a:pt x="8302921" y="113387"/>
                    <a:pt x="8307875" y="255427"/>
                  </a:cubicBezTo>
                  <a:cubicBezTo>
                    <a:pt x="8300240" y="406768"/>
                    <a:pt x="8306152" y="753909"/>
                    <a:pt x="8307875" y="881208"/>
                  </a:cubicBezTo>
                  <a:cubicBezTo>
                    <a:pt x="8309598" y="1008507"/>
                    <a:pt x="8336898" y="1261115"/>
                    <a:pt x="8307875" y="1532531"/>
                  </a:cubicBezTo>
                  <a:lnTo>
                    <a:pt x="8307875" y="1532531"/>
                  </a:lnTo>
                  <a:cubicBezTo>
                    <a:pt x="8107195" y="1522617"/>
                    <a:pt x="7868700" y="1539216"/>
                    <a:pt x="7698631" y="1532531"/>
                  </a:cubicBezTo>
                  <a:cubicBezTo>
                    <a:pt x="7528562" y="1525846"/>
                    <a:pt x="7368964" y="1534324"/>
                    <a:pt x="7255544" y="1532531"/>
                  </a:cubicBezTo>
                  <a:cubicBezTo>
                    <a:pt x="7142124" y="1530738"/>
                    <a:pt x="6731300" y="1500500"/>
                    <a:pt x="6397064" y="1532531"/>
                  </a:cubicBezTo>
                  <a:cubicBezTo>
                    <a:pt x="6062828" y="1564562"/>
                    <a:pt x="5715783" y="1532002"/>
                    <a:pt x="5538583" y="1532531"/>
                  </a:cubicBezTo>
                  <a:cubicBezTo>
                    <a:pt x="5361383" y="1533060"/>
                    <a:pt x="5164899" y="1503562"/>
                    <a:pt x="4929339" y="1532531"/>
                  </a:cubicBezTo>
                  <a:cubicBezTo>
                    <a:pt x="4693779" y="1561500"/>
                    <a:pt x="4587944" y="1541638"/>
                    <a:pt x="4486253" y="1532531"/>
                  </a:cubicBezTo>
                  <a:cubicBezTo>
                    <a:pt x="4384562" y="1523424"/>
                    <a:pt x="4074144" y="1518078"/>
                    <a:pt x="3793930" y="1532531"/>
                  </a:cubicBezTo>
                  <a:cubicBezTo>
                    <a:pt x="3513716" y="1546984"/>
                    <a:pt x="3480904" y="1542158"/>
                    <a:pt x="3184685" y="1532531"/>
                  </a:cubicBezTo>
                  <a:cubicBezTo>
                    <a:pt x="2888466" y="1522904"/>
                    <a:pt x="2734027" y="1545726"/>
                    <a:pt x="2575441" y="1532531"/>
                  </a:cubicBezTo>
                  <a:cubicBezTo>
                    <a:pt x="2416855" y="1519336"/>
                    <a:pt x="1963926" y="1550675"/>
                    <a:pt x="1716961" y="1532531"/>
                  </a:cubicBezTo>
                  <a:cubicBezTo>
                    <a:pt x="1469996" y="1514387"/>
                    <a:pt x="1108619" y="1510768"/>
                    <a:pt x="858480" y="1532531"/>
                  </a:cubicBezTo>
                  <a:cubicBezTo>
                    <a:pt x="608341" y="1554294"/>
                    <a:pt x="340098" y="1540926"/>
                    <a:pt x="0" y="1532531"/>
                  </a:cubicBezTo>
                  <a:lnTo>
                    <a:pt x="0" y="1532531"/>
                  </a:lnTo>
                  <a:cubicBezTo>
                    <a:pt x="-8992" y="1298673"/>
                    <a:pt x="21029" y="1041495"/>
                    <a:pt x="0" y="906750"/>
                  </a:cubicBezTo>
                  <a:cubicBezTo>
                    <a:pt x="-21029" y="772005"/>
                    <a:pt x="-30874" y="465762"/>
                    <a:pt x="0" y="255427"/>
                  </a:cubicBezTo>
                  <a:cubicBezTo>
                    <a:pt x="-2909" y="129822"/>
                    <a:pt x="135579" y="11696"/>
                    <a:pt x="255427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sợi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xăng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mét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12E12D-A6E5-B334-0E71-FE4DC5B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35172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EADD56-2D91-B459-C0F9-A028C02B7495}"/>
              </a:ext>
            </a:extLst>
          </p:cNvPr>
          <p:cNvSpPr/>
          <p:nvPr/>
        </p:nvSpPr>
        <p:spPr>
          <a:xfrm>
            <a:off x="426270" y="326934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0FF17-8405-FEFF-781E-57A535AE95F9}"/>
              </a:ext>
            </a:extLst>
          </p:cNvPr>
          <p:cNvSpPr txBox="1"/>
          <p:nvPr/>
        </p:nvSpPr>
        <p:spPr>
          <a:xfrm>
            <a:off x="1039586" y="195925"/>
            <a:ext cx="10726143" cy="2145268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trang</a:t>
            </a:r>
            <a:r>
              <a:rPr lang="en-US" sz="4000" b="1" dirty="0"/>
              <a:t> </a:t>
            </a:r>
            <a:r>
              <a:rPr lang="en-US" sz="4000" b="1" dirty="0" err="1"/>
              <a:t>trí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hộp</a:t>
            </a:r>
            <a:r>
              <a:rPr lang="en-US" sz="4000" b="1" dirty="0"/>
              <a:t> </a:t>
            </a:r>
            <a:r>
              <a:rPr lang="en-US" sz="4000" b="1" dirty="0" err="1"/>
              <a:t>quà</a:t>
            </a:r>
            <a:r>
              <a:rPr lang="en-US" sz="4000" b="1" dirty="0"/>
              <a:t>, </a:t>
            </a:r>
            <a:r>
              <a:rPr lang="en-US" sz="4000" b="1" dirty="0" err="1"/>
              <a:t>Ngọc</a:t>
            </a:r>
            <a:r>
              <a:rPr lang="en-US" sz="4000" b="1" dirty="0"/>
              <a:t> </a:t>
            </a:r>
            <a:r>
              <a:rPr lang="en-US" sz="4000" b="1" dirty="0" err="1"/>
              <a:t>cắt</a:t>
            </a:r>
            <a:r>
              <a:rPr lang="en-US" sz="4000" b="1" dirty="0"/>
              <a:t> 6 m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8 </a:t>
            </a:r>
            <a:r>
              <a:rPr lang="en-US" sz="4000" b="1" dirty="0" err="1"/>
              <a:t>sợi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độ</a:t>
            </a:r>
            <a:r>
              <a:rPr lang="en-US" sz="4000" b="1" dirty="0"/>
              <a:t> </a:t>
            </a:r>
            <a:r>
              <a:rPr lang="en-US" sz="4000" b="1" dirty="0" err="1"/>
              <a:t>dài</a:t>
            </a:r>
            <a:r>
              <a:rPr lang="en-US" sz="4000" b="1" dirty="0"/>
              <a:t>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nhau</a:t>
            </a:r>
            <a:r>
              <a:rPr lang="en-US" sz="4000" b="1" dirty="0"/>
              <a:t>. </a:t>
            </a:r>
            <a:r>
              <a:rPr lang="en-US" sz="4000" b="1" dirty="0" err="1"/>
              <a:t>Hỏi</a:t>
            </a:r>
            <a:r>
              <a:rPr lang="en-US" sz="4000" b="1" dirty="0"/>
              <a:t> </a:t>
            </a:r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sợi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dài</a:t>
            </a:r>
            <a:r>
              <a:rPr lang="en-US" sz="4000" b="1" dirty="0"/>
              <a:t> bao </a:t>
            </a:r>
            <a:r>
              <a:rPr lang="en-US" sz="4000" b="1" dirty="0" err="1"/>
              <a:t>nhiêu</a:t>
            </a:r>
            <a:r>
              <a:rPr lang="en-US" sz="4000" b="1" dirty="0"/>
              <a:t> </a:t>
            </a:r>
            <a:r>
              <a:rPr lang="en-US" sz="4000" b="1" dirty="0" err="1"/>
              <a:t>xăng</a:t>
            </a:r>
            <a:r>
              <a:rPr lang="en-US" sz="4000" b="1" dirty="0"/>
              <a:t> – </a:t>
            </a:r>
            <a:r>
              <a:rPr lang="en-US" sz="4000" b="1" dirty="0" err="1"/>
              <a:t>ti</a:t>
            </a:r>
            <a:r>
              <a:rPr lang="en-US" sz="4000" b="1" dirty="0"/>
              <a:t> – </a:t>
            </a:r>
            <a:r>
              <a:rPr lang="en-US" sz="4000" b="1" dirty="0" err="1"/>
              <a:t>mét</a:t>
            </a:r>
            <a:r>
              <a:rPr lang="en-US" sz="4000" b="1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594AF9-E3FF-D7EF-C091-77B4E9F31028}"/>
              </a:ext>
            </a:extLst>
          </p:cNvPr>
          <p:cNvSpPr/>
          <p:nvPr/>
        </p:nvSpPr>
        <p:spPr>
          <a:xfrm>
            <a:off x="732928" y="2504479"/>
            <a:ext cx="10726143" cy="3789901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solidFill>
                  <a:schemeClr val="tx1"/>
                </a:solidFill>
                <a:effectLst/>
              </a:rPr>
              <a:t>BÀI GIẢI</a:t>
            </a:r>
          </a:p>
          <a:p>
            <a:pPr algn="ctr"/>
            <a:r>
              <a:rPr lang="en-US" sz="4400" b="0" i="0" dirty="0" err="1">
                <a:solidFill>
                  <a:schemeClr val="tx1"/>
                </a:solidFill>
                <a:effectLst/>
              </a:rPr>
              <a:t>Đổi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6 m = 600 cm.</a:t>
            </a:r>
          </a:p>
          <a:p>
            <a:pPr algn="ctr"/>
            <a:r>
              <a:rPr lang="en-US" sz="4400" b="0" i="0" dirty="0" err="1">
                <a:solidFill>
                  <a:schemeClr val="tx1"/>
                </a:solidFill>
                <a:effectLst/>
              </a:rPr>
              <a:t>Mỗi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sợi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dây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dài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số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xăng-ti-mét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là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:</a:t>
            </a:r>
          </a:p>
          <a:p>
            <a:pPr algn="ctr"/>
            <a:r>
              <a:rPr lang="en-US" sz="4400" b="0" i="0" dirty="0">
                <a:solidFill>
                  <a:schemeClr val="tx1"/>
                </a:solidFill>
                <a:effectLst/>
              </a:rPr>
              <a:t>600 : 8 = 75 (cm)</a:t>
            </a:r>
          </a:p>
          <a:p>
            <a:pPr algn="ctr"/>
            <a:r>
              <a:rPr lang="en-US" sz="4400" b="0" i="0" dirty="0" err="1">
                <a:solidFill>
                  <a:schemeClr val="tx1"/>
                </a:solidFill>
                <a:effectLst/>
              </a:rPr>
              <a:t>Đáp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chemeClr val="tx1"/>
                </a:solidFill>
                <a:effectLst/>
              </a:rPr>
              <a:t>số</a:t>
            </a:r>
            <a:r>
              <a:rPr lang="en-US" sz="4400" b="0" i="0" dirty="0">
                <a:solidFill>
                  <a:schemeClr val="tx1"/>
                </a:solidFill>
                <a:effectLst/>
              </a:rPr>
              <a:t>: 75 cm.</a:t>
            </a:r>
          </a:p>
        </p:txBody>
      </p:sp>
    </p:spTree>
    <p:extLst>
      <p:ext uri="{BB962C8B-B14F-4D97-AF65-F5344CB8AC3E}">
        <p14:creationId xmlns:p14="http://schemas.microsoft.com/office/powerpoint/2010/main" val="16759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0C3C4-2C89-0DC0-E92C-D4E108551A4E}"/>
              </a:ext>
            </a:extLst>
          </p:cNvPr>
          <p:cNvSpPr txBox="1"/>
          <p:nvPr/>
        </p:nvSpPr>
        <p:spPr>
          <a:xfrm>
            <a:off x="957320" y="170536"/>
            <a:ext cx="815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Thu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thập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sticker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khủng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long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47DC00-B69D-5DB2-49C7-8C043F641F62}"/>
              </a:ext>
            </a:extLst>
          </p:cNvPr>
          <p:cNvSpPr/>
          <p:nvPr/>
        </p:nvSpPr>
        <p:spPr>
          <a:xfrm>
            <a:off x="195861" y="2385326"/>
            <a:ext cx="5753949" cy="406529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58ED7199-6CE3-26BC-A974-3FDE4A7B6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56" y="2401732"/>
            <a:ext cx="1960710" cy="2162325"/>
          </a:xfrm>
          <a:prstGeom prst="rect">
            <a:avLst/>
          </a:prstGeom>
        </p:spPr>
      </p:pic>
      <p:pic>
        <p:nvPicPr>
          <p:cNvPr id="14" name="Picture 13" descr="A picture containing text, room, clock, vector graphics&#10;&#10;Description automatically generated">
            <a:extLst>
              <a:ext uri="{FF2B5EF4-FFF2-40B4-BE49-F238E27FC236}">
                <a16:creationId xmlns:a16="http://schemas.microsoft.com/office/drawing/2014/main" id="{FE432DE0-1A06-C90F-1120-0F7D50FB95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1"/>
          <a:stretch/>
        </p:blipFill>
        <p:spPr>
          <a:xfrm>
            <a:off x="701269" y="2401732"/>
            <a:ext cx="2118080" cy="21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EADD56-2D91-B459-C0F9-A028C02B7495}"/>
              </a:ext>
            </a:extLst>
          </p:cNvPr>
          <p:cNvSpPr/>
          <p:nvPr/>
        </p:nvSpPr>
        <p:spPr>
          <a:xfrm>
            <a:off x="426270" y="326934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0FF17-8405-FEFF-781E-57A535AE95F9}"/>
              </a:ext>
            </a:extLst>
          </p:cNvPr>
          <p:cNvSpPr txBox="1"/>
          <p:nvPr/>
        </p:nvSpPr>
        <p:spPr>
          <a:xfrm>
            <a:off x="1039586" y="195925"/>
            <a:ext cx="10726143" cy="2145268"/>
          </a:xfrm>
          <a:prstGeom prst="round2Diag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Ông Bảy thả đều 188 con cá vào 5 bể cá. Số cá còn dư, ông thả luôn vào bể cuối cùng. Hỏi bể cuối cùng có bao nhiêu con cá?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711482-2F34-0B84-022B-46F1223790BA}"/>
              </a:ext>
            </a:extLst>
          </p:cNvPr>
          <p:cNvSpPr/>
          <p:nvPr/>
        </p:nvSpPr>
        <p:spPr>
          <a:xfrm>
            <a:off x="732928" y="2504479"/>
            <a:ext cx="10726143" cy="3789901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188 : 5 = 37 (dư 3) </a:t>
            </a:r>
          </a:p>
          <a:p>
            <a:pPr algn="ctr"/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37 con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+ 3 = 40</a:t>
            </a:r>
          </a:p>
          <a:p>
            <a:pPr algn="ctr"/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 con </a:t>
            </a:r>
            <a:r>
              <a:rPr lang="vi-VN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0C3C4-2C89-0DC0-E92C-D4E108551A4E}"/>
              </a:ext>
            </a:extLst>
          </p:cNvPr>
          <p:cNvSpPr txBox="1"/>
          <p:nvPr/>
        </p:nvSpPr>
        <p:spPr>
          <a:xfrm>
            <a:off x="957320" y="170536"/>
            <a:ext cx="815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Thu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thập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sticker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khủng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long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47DC00-B69D-5DB2-49C7-8C043F641F62}"/>
              </a:ext>
            </a:extLst>
          </p:cNvPr>
          <p:cNvSpPr/>
          <p:nvPr/>
        </p:nvSpPr>
        <p:spPr>
          <a:xfrm>
            <a:off x="195861" y="2385326"/>
            <a:ext cx="5753949" cy="418889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FB9C7477-55C4-AE86-7917-AEE562A59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33" y="4135872"/>
            <a:ext cx="2118080" cy="2369193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58ED7199-6CE3-26BC-A974-3FDE4A7B6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56" y="2401732"/>
            <a:ext cx="1960710" cy="2162325"/>
          </a:xfrm>
          <a:prstGeom prst="rect">
            <a:avLst/>
          </a:prstGeom>
        </p:spPr>
      </p:pic>
      <p:pic>
        <p:nvPicPr>
          <p:cNvPr id="14" name="Picture 13" descr="A picture containing text, room, clock, vector graphics&#10;&#10;Description automatically generated">
            <a:extLst>
              <a:ext uri="{FF2B5EF4-FFF2-40B4-BE49-F238E27FC236}">
                <a16:creationId xmlns:a16="http://schemas.microsoft.com/office/drawing/2014/main" id="{FE432DE0-1A06-C90F-1120-0F7D50FB9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1"/>
          <a:stretch/>
        </p:blipFill>
        <p:spPr>
          <a:xfrm>
            <a:off x="701269" y="2401732"/>
            <a:ext cx="2118080" cy="21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782637-D2B0-E888-3A6D-F7955D834B64}"/>
              </a:ext>
            </a:extLst>
          </p:cNvPr>
          <p:cNvSpPr/>
          <p:nvPr/>
        </p:nvSpPr>
        <p:spPr>
          <a:xfrm>
            <a:off x="397727" y="335129"/>
            <a:ext cx="3086452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Crocante" panose="02000000000000000000" pitchFamily="50" charset="0"/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BC10B-AA5D-A41A-51C0-40CFD99C6BCD}"/>
              </a:ext>
            </a:extLst>
          </p:cNvPr>
          <p:cNvSpPr txBox="1"/>
          <p:nvPr/>
        </p:nvSpPr>
        <p:spPr>
          <a:xfrm>
            <a:off x="397727" y="1127805"/>
            <a:ext cx="11457942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hơn. Chim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âu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thiên nga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trong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di cư như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600" b="1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indent="457200" algn="just">
              <a:buFont typeface="Arial" panose="020B0604020202020204" pitchFamily="34" charset="0"/>
              <a:buChar char="•"/>
            </a:pP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âu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nửa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thiên nga.</a:t>
            </a:r>
          </a:p>
          <a:p>
            <a:pPr algn="just"/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ẩu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360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0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thiên nga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âu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thiên nga.</a:t>
            </a:r>
          </a:p>
          <a:p>
            <a:pPr algn="just"/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âu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400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thiên nga bay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6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uiExpand="1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17299D-6202-91AE-240C-A85B7009000A}"/>
              </a:ext>
            </a:extLst>
          </p:cNvPr>
          <p:cNvSpPr/>
          <p:nvPr/>
        </p:nvSpPr>
        <p:spPr>
          <a:xfrm>
            <a:off x="208209" y="335902"/>
            <a:ext cx="6553375" cy="3480319"/>
          </a:xfrm>
          <a:custGeom>
            <a:avLst/>
            <a:gdLst>
              <a:gd name="connsiteX0" fmla="*/ 0 w 6553375"/>
              <a:gd name="connsiteY0" fmla="*/ 580065 h 3480319"/>
              <a:gd name="connsiteX1" fmla="*/ 580065 w 6553375"/>
              <a:gd name="connsiteY1" fmla="*/ 0 h 3480319"/>
              <a:gd name="connsiteX2" fmla="*/ 5973310 w 6553375"/>
              <a:gd name="connsiteY2" fmla="*/ 0 h 3480319"/>
              <a:gd name="connsiteX3" fmla="*/ 6553375 w 6553375"/>
              <a:gd name="connsiteY3" fmla="*/ 580065 h 3480319"/>
              <a:gd name="connsiteX4" fmla="*/ 6553375 w 6553375"/>
              <a:gd name="connsiteY4" fmla="*/ 2900254 h 3480319"/>
              <a:gd name="connsiteX5" fmla="*/ 5973310 w 6553375"/>
              <a:gd name="connsiteY5" fmla="*/ 3480319 h 3480319"/>
              <a:gd name="connsiteX6" fmla="*/ 580065 w 6553375"/>
              <a:gd name="connsiteY6" fmla="*/ 3480319 h 3480319"/>
              <a:gd name="connsiteX7" fmla="*/ 0 w 6553375"/>
              <a:gd name="connsiteY7" fmla="*/ 2900254 h 3480319"/>
              <a:gd name="connsiteX8" fmla="*/ 0 w 6553375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3375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1261332" y="72427"/>
                  <a:pt x="4290917" y="61419"/>
                  <a:pt x="5973310" y="0"/>
                </a:cubicBezTo>
                <a:cubicBezTo>
                  <a:pt x="6289555" y="-28337"/>
                  <a:pt x="6542467" y="256404"/>
                  <a:pt x="6553375" y="580065"/>
                </a:cubicBezTo>
                <a:cubicBezTo>
                  <a:pt x="6654251" y="1275662"/>
                  <a:pt x="6446062" y="1792752"/>
                  <a:pt x="6553375" y="2900254"/>
                </a:cubicBezTo>
                <a:cubicBezTo>
                  <a:pt x="6558383" y="3195196"/>
                  <a:pt x="6264553" y="3447678"/>
                  <a:pt x="5973310" y="3480319"/>
                </a:cubicBezTo>
                <a:cubicBezTo>
                  <a:pt x="5189340" y="3510146"/>
                  <a:pt x="2947897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6553375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2334321" y="123000"/>
                  <a:pt x="4836630" y="-96860"/>
                  <a:pt x="5973310" y="0"/>
                </a:cubicBezTo>
                <a:cubicBezTo>
                  <a:pt x="6288885" y="-3647"/>
                  <a:pt x="6561091" y="244148"/>
                  <a:pt x="6553375" y="580065"/>
                </a:cubicBezTo>
                <a:cubicBezTo>
                  <a:pt x="6556548" y="1607325"/>
                  <a:pt x="6647642" y="2295014"/>
                  <a:pt x="6553375" y="2900254"/>
                </a:cubicBezTo>
                <a:cubicBezTo>
                  <a:pt x="6525274" y="3230796"/>
                  <a:pt x="6276903" y="3477575"/>
                  <a:pt x="5973310" y="3480319"/>
                </a:cubicBezTo>
                <a:cubicBezTo>
                  <a:pt x="5360696" y="3319612"/>
                  <a:pt x="2993737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4DE98-2455-26A6-444D-D8E33D36AFD4}"/>
              </a:ext>
            </a:extLst>
          </p:cNvPr>
          <p:cNvSpPr txBox="1"/>
          <p:nvPr/>
        </p:nvSpPr>
        <p:spPr>
          <a:xfrm>
            <a:off x="2173960" y="908617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250D6-D622-E5C6-5F18-961B5A141348}"/>
              </a:ext>
            </a:extLst>
          </p:cNvPr>
          <p:cNvSpPr txBox="1"/>
          <p:nvPr/>
        </p:nvSpPr>
        <p:spPr>
          <a:xfrm>
            <a:off x="786881" y="414001"/>
            <a:ext cx="57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CF4A73-8D2F-4D65-E656-B3F744C3A67D}"/>
              </a:ext>
            </a:extLst>
          </p:cNvPr>
          <p:cNvGrpSpPr/>
          <p:nvPr/>
        </p:nvGrpSpPr>
        <p:grpSpPr>
          <a:xfrm>
            <a:off x="763492" y="1554948"/>
            <a:ext cx="5610011" cy="1460765"/>
            <a:chOff x="4149464" y="8204395"/>
            <a:chExt cx="7193901" cy="14607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12D473-6B08-061A-586D-8E30BCF4DC91}"/>
                </a:ext>
              </a:extLst>
            </p:cNvPr>
            <p:cNvSpPr txBox="1"/>
            <p:nvPr/>
          </p:nvSpPr>
          <p:spPr>
            <a:xfrm>
              <a:off x="4149464" y="8204395"/>
              <a:ext cx="7193901" cy="145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CHIA SỐ CÓ BA CHỮ SỐ CHO SỐ CÓ MỘT CHỮ SỐ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96717D-7C7D-5216-7AE7-818EEF5783A8}"/>
                </a:ext>
              </a:extLst>
            </p:cNvPr>
            <p:cNvSpPr txBox="1"/>
            <p:nvPr/>
          </p:nvSpPr>
          <p:spPr>
            <a:xfrm>
              <a:off x="4149464" y="8212646"/>
              <a:ext cx="7193901" cy="145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Ó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Ữ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O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Ó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Ữ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2755B13-3415-B111-6989-33CC2D9718A1}"/>
              </a:ext>
            </a:extLst>
          </p:cNvPr>
          <p:cNvSpPr txBox="1"/>
          <p:nvPr/>
        </p:nvSpPr>
        <p:spPr>
          <a:xfrm>
            <a:off x="2455258" y="3078824"/>
            <a:ext cx="201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UTM Duepuntozero" panose="02040603050506020204" pitchFamily="18" charset="0"/>
              </a:rPr>
              <a:t>(</a:t>
            </a:r>
            <a:r>
              <a:rPr lang="en-US" sz="3600" b="1" i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3600" b="1" i="1" dirty="0">
                <a:solidFill>
                  <a:srgbClr val="002060"/>
                </a:solidFill>
                <a:latin typeface="UTM Duepuntozero" panose="0204060305050602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917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782637-D2B0-E888-3A6D-F7955D834B64}"/>
              </a:ext>
            </a:extLst>
          </p:cNvPr>
          <p:cNvSpPr/>
          <p:nvPr/>
        </p:nvSpPr>
        <p:spPr>
          <a:xfrm>
            <a:off x="397727" y="335129"/>
            <a:ext cx="3086452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Crocante" panose="02000000000000000000" pitchFamily="50" charset="0"/>
              </a:rPr>
              <a:t>KHÁM PHÁ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35CEC3-2F8F-BF01-FED0-7C5A5CBC1E90}"/>
              </a:ext>
            </a:extLst>
          </p:cNvPr>
          <p:cNvSpPr/>
          <p:nvPr/>
        </p:nvSpPr>
        <p:spPr>
          <a:xfrm>
            <a:off x="397727" y="1371774"/>
            <a:ext cx="11467702" cy="4988822"/>
          </a:xfrm>
          <a:prstGeom prst="roundRect">
            <a:avLst>
              <a:gd name="adj" fmla="val 15140"/>
            </a:avLst>
          </a:prstGeom>
          <a:solidFill>
            <a:srgbClr val="FFFFCC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just">
              <a:lnSpc>
                <a:spcPct val="150000"/>
              </a:lnSpc>
            </a:pP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ẩu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360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chim thiên nga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360 : 2 = 180 </a:t>
            </a:r>
            <a:r>
              <a:rPr lang="vi-VN" sz="40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chim </a:t>
            </a: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âu </a:t>
            </a: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400 </a:t>
            </a:r>
            <a:r>
              <a:rPr lang="vi-VN" sz="4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4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chim thiên nga bay </a:t>
            </a:r>
            <a:r>
              <a:rPr lang="vi-VN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: 4 = 100 </a:t>
            </a:r>
            <a:r>
              <a:rPr lang="vi-VN" sz="40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5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2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22DCC-9403-944D-5864-2261A594D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EF9B3-D4CA-7DDE-A7D0-A3E7EEB352D5}"/>
              </a:ext>
            </a:extLst>
          </p:cNvPr>
          <p:cNvSpPr txBox="1"/>
          <p:nvPr/>
        </p:nvSpPr>
        <p:spPr>
          <a:xfrm>
            <a:off x="2590022" y="1322228"/>
            <a:ext cx="68618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Củng</a:t>
            </a:r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9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cố</a:t>
            </a:r>
            <a:endParaRPr lang="en-US" sz="96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5517327" y="468086"/>
            <a:ext cx="6553375" cy="3142861"/>
          </a:xfrm>
          <a:custGeom>
            <a:avLst/>
            <a:gdLst>
              <a:gd name="connsiteX0" fmla="*/ 0 w 6553375"/>
              <a:gd name="connsiteY0" fmla="*/ 523821 h 3142861"/>
              <a:gd name="connsiteX1" fmla="*/ 523821 w 6553375"/>
              <a:gd name="connsiteY1" fmla="*/ 0 h 3142861"/>
              <a:gd name="connsiteX2" fmla="*/ 6029554 w 6553375"/>
              <a:gd name="connsiteY2" fmla="*/ 0 h 3142861"/>
              <a:gd name="connsiteX3" fmla="*/ 6553375 w 6553375"/>
              <a:gd name="connsiteY3" fmla="*/ 523821 h 3142861"/>
              <a:gd name="connsiteX4" fmla="*/ 6553375 w 6553375"/>
              <a:gd name="connsiteY4" fmla="*/ 2619040 h 3142861"/>
              <a:gd name="connsiteX5" fmla="*/ 6029554 w 6553375"/>
              <a:gd name="connsiteY5" fmla="*/ 3142861 h 3142861"/>
              <a:gd name="connsiteX6" fmla="*/ 523821 w 6553375"/>
              <a:gd name="connsiteY6" fmla="*/ 3142861 h 3142861"/>
              <a:gd name="connsiteX7" fmla="*/ 0 w 6553375"/>
              <a:gd name="connsiteY7" fmla="*/ 2619040 h 3142861"/>
              <a:gd name="connsiteX8" fmla="*/ 0 w 6553375"/>
              <a:gd name="connsiteY8" fmla="*/ 523821 h 314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3375" h="3142861" fill="none" extrusionOk="0">
                <a:moveTo>
                  <a:pt x="0" y="523821"/>
                </a:moveTo>
                <a:cubicBezTo>
                  <a:pt x="294" y="242480"/>
                  <a:pt x="245952" y="19182"/>
                  <a:pt x="523821" y="0"/>
                </a:cubicBezTo>
                <a:cubicBezTo>
                  <a:pt x="1206454" y="72427"/>
                  <a:pt x="4433838" y="61419"/>
                  <a:pt x="6029554" y="0"/>
                </a:cubicBezTo>
                <a:cubicBezTo>
                  <a:pt x="6312832" y="-41440"/>
                  <a:pt x="6508240" y="220871"/>
                  <a:pt x="6553375" y="523821"/>
                </a:cubicBezTo>
                <a:cubicBezTo>
                  <a:pt x="6654251" y="1378571"/>
                  <a:pt x="6446062" y="2054728"/>
                  <a:pt x="6553375" y="2619040"/>
                </a:cubicBezTo>
                <a:cubicBezTo>
                  <a:pt x="6555892" y="2895564"/>
                  <a:pt x="6289866" y="3110367"/>
                  <a:pt x="6029554" y="3142861"/>
                </a:cubicBezTo>
                <a:cubicBezTo>
                  <a:pt x="4335853" y="3172688"/>
                  <a:pt x="2832676" y="3063555"/>
                  <a:pt x="523821" y="3142861"/>
                </a:cubicBezTo>
                <a:cubicBezTo>
                  <a:pt x="270000" y="3138851"/>
                  <a:pt x="-43434" y="2916927"/>
                  <a:pt x="0" y="2619040"/>
                </a:cubicBezTo>
                <a:cubicBezTo>
                  <a:pt x="50037" y="2133742"/>
                  <a:pt x="770" y="1270408"/>
                  <a:pt x="0" y="523821"/>
                </a:cubicBezTo>
                <a:close/>
              </a:path>
              <a:path w="6553375" h="3142861" stroke="0" extrusionOk="0">
                <a:moveTo>
                  <a:pt x="0" y="523821"/>
                </a:moveTo>
                <a:cubicBezTo>
                  <a:pt x="22957" y="240781"/>
                  <a:pt x="244254" y="20275"/>
                  <a:pt x="523821" y="0"/>
                </a:cubicBezTo>
                <a:cubicBezTo>
                  <a:pt x="1569402" y="123000"/>
                  <a:pt x="4307618" y="-96860"/>
                  <a:pt x="6029554" y="0"/>
                </a:cubicBezTo>
                <a:cubicBezTo>
                  <a:pt x="6313705" y="-3923"/>
                  <a:pt x="6559965" y="221238"/>
                  <a:pt x="6553375" y="523821"/>
                </a:cubicBezTo>
                <a:cubicBezTo>
                  <a:pt x="6556548" y="818739"/>
                  <a:pt x="6647642" y="1763292"/>
                  <a:pt x="6553375" y="2619040"/>
                </a:cubicBezTo>
                <a:cubicBezTo>
                  <a:pt x="6507833" y="2924837"/>
                  <a:pt x="6282513" y="3136914"/>
                  <a:pt x="6029554" y="3142861"/>
                </a:cubicBezTo>
                <a:cubicBezTo>
                  <a:pt x="4050369" y="2982154"/>
                  <a:pt x="2231289" y="3182528"/>
                  <a:pt x="523821" y="3142861"/>
                </a:cubicBezTo>
                <a:cubicBezTo>
                  <a:pt x="215596" y="3139038"/>
                  <a:pt x="-11459" y="2903147"/>
                  <a:pt x="0" y="2619040"/>
                </a:cubicBezTo>
                <a:cubicBezTo>
                  <a:pt x="32216" y="2107445"/>
                  <a:pt x="57206" y="779719"/>
                  <a:pt x="0" y="523821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CHỤP HÌNH </a:t>
            </a:r>
          </a:p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LƯU NIỆM</a:t>
            </a:r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2593758" y="2846683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27FD3B-FD67-4008-EE25-BAEDC8606A5C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 : 9 = ?</a:t>
            </a: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443B0341-2046-6E5E-983A-1597760ED866}"/>
              </a:ext>
            </a:extLst>
          </p:cNvPr>
          <p:cNvSpPr/>
          <p:nvPr/>
        </p:nvSpPr>
        <p:spPr>
          <a:xfrm>
            <a:off x="6669025" y="2556776"/>
            <a:ext cx="4956980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8BA9B2C2-DF56-9917-06A6-9B5878F9168A}"/>
              </a:ext>
            </a:extLst>
          </p:cNvPr>
          <p:cNvSpPr/>
          <p:nvPr/>
        </p:nvSpPr>
        <p:spPr>
          <a:xfrm>
            <a:off x="565995" y="2556777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2C3447AB-97FE-CF60-49B5-66A9B1852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610758"/>
            <a:ext cx="1355860" cy="1084686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8F98352-CBC7-1724-5700-FE4ECE2E0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8176DF-0FB9-912A-6031-F4646FD536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634189-E00D-28A3-B23C-62E9F0DD1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EDC8F6E-B9BA-D1B2-D9C9-7DA5C015A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4" name="c">
            <a:extLst>
              <a:ext uri="{FF2B5EF4-FFF2-40B4-BE49-F238E27FC236}">
                <a16:creationId xmlns:a16="http://schemas.microsoft.com/office/drawing/2014/main" id="{2C115243-1AA3-638F-A4C2-316D7DCBDB06}"/>
              </a:ext>
            </a:extLst>
          </p:cNvPr>
          <p:cNvSpPr/>
          <p:nvPr/>
        </p:nvSpPr>
        <p:spPr>
          <a:xfrm>
            <a:off x="565995" y="4537866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F544C825-6FE0-D2D7-C016-CE68D1EF14C9}"/>
              </a:ext>
            </a:extLst>
          </p:cNvPr>
          <p:cNvSpPr/>
          <p:nvPr/>
        </p:nvSpPr>
        <p:spPr>
          <a:xfrm>
            <a:off x="6669024" y="4537864"/>
            <a:ext cx="4956981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34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" grpId="0" animBg="1"/>
          <p:bldP spid="6" grpId="1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" grpId="0" animBg="1"/>
          <p:bldP spid="6" grpId="1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DE8572-E23F-196C-70BA-DD4714FE6090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(500 – 250) : 5 = ?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E0157F63-A3ED-9042-A1F1-167A1B3B7F33}"/>
              </a:ext>
            </a:extLst>
          </p:cNvPr>
          <p:cNvSpPr/>
          <p:nvPr/>
        </p:nvSpPr>
        <p:spPr>
          <a:xfrm>
            <a:off x="467140" y="255692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869B1D7D-8307-FB82-3594-FDADFA33035D}"/>
              </a:ext>
            </a:extLst>
          </p:cNvPr>
          <p:cNvSpPr/>
          <p:nvPr/>
        </p:nvSpPr>
        <p:spPr>
          <a:xfrm>
            <a:off x="6986017" y="2556927"/>
            <a:ext cx="4738844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9C0653ED-B30C-B994-835E-57EBECB60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556927"/>
            <a:ext cx="1486303" cy="1189041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EBB84FE-1619-8BDC-4F40-FDDB0D8A2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2E0562-3EB4-05CF-FFEC-EFBA04D0CA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854F44E-784F-1A4C-34E3-6AA7DC32B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E56ED67-25F4-BFA5-E1CE-482583873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21" name="c">
            <a:extLst>
              <a:ext uri="{FF2B5EF4-FFF2-40B4-BE49-F238E27FC236}">
                <a16:creationId xmlns:a16="http://schemas.microsoft.com/office/drawing/2014/main" id="{0126CF00-B45C-577A-E608-E16B37BC725D}"/>
              </a:ext>
            </a:extLst>
          </p:cNvPr>
          <p:cNvSpPr/>
          <p:nvPr/>
        </p:nvSpPr>
        <p:spPr>
          <a:xfrm>
            <a:off x="467140" y="4538167"/>
            <a:ext cx="461522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43C0E961-4053-A699-C243-126746F1C051}"/>
              </a:ext>
            </a:extLst>
          </p:cNvPr>
          <p:cNvSpPr/>
          <p:nvPr/>
        </p:nvSpPr>
        <p:spPr>
          <a:xfrm>
            <a:off x="6986017" y="4538166"/>
            <a:ext cx="47388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8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7" grpId="0" animBg="1"/>
          <p:bldP spid="7" grpId="1" animBg="1"/>
          <p:bldP spid="7" grpId="2" animBg="1"/>
          <p:bldP spid="12" grpId="0" animBg="1"/>
          <p:bldP spid="12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7" grpId="0" animBg="1"/>
          <p:bldP spid="7" grpId="1" animBg="1"/>
          <p:bldP spid="7" grpId="2" animBg="1"/>
          <p:bldP spid="12" grpId="0" animBg="1"/>
          <p:bldP spid="12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7BEB48-15A1-07AC-42B0-39ACA4F574A2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411 x 0 : 5 = ?</a:t>
            </a: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B7ED85FE-0BC9-5F29-8A2A-B609D3A3A846}"/>
              </a:ext>
            </a:extLst>
          </p:cNvPr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6C336C5-3081-A650-47CD-92B2C3F27EF0}"/>
              </a:ext>
            </a:extLst>
          </p:cNvPr>
          <p:cNvSpPr/>
          <p:nvPr/>
        </p:nvSpPr>
        <p:spPr>
          <a:xfrm>
            <a:off x="52112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17BA5411-B0A6-32E6-B8F0-19C835A590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612309"/>
            <a:ext cx="1355860" cy="1084686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69891BB-BBBC-28EC-8756-CBE473D23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9C057A1-6A9A-2B75-0A74-AF384EE9B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94423C0-AA50-0193-F205-D09ABA72A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50D2E0C-AECF-006D-8B1C-EE4556B39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4" name="c">
            <a:extLst>
              <a:ext uri="{FF2B5EF4-FFF2-40B4-BE49-F238E27FC236}">
                <a16:creationId xmlns:a16="http://schemas.microsoft.com/office/drawing/2014/main" id="{DD3BE407-7985-E2AE-9C5F-3F295B0ECD98}"/>
              </a:ext>
            </a:extLst>
          </p:cNvPr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411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B01B514C-A4B4-91A5-8438-4109418E8538}"/>
              </a:ext>
            </a:extLst>
          </p:cNvPr>
          <p:cNvSpPr/>
          <p:nvPr/>
        </p:nvSpPr>
        <p:spPr>
          <a:xfrm>
            <a:off x="666195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" grpId="0" animBg="1"/>
          <p:bldP spid="6" grpId="1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4" grpId="2" animBg="1"/>
          <p:bldP spid="6" grpId="0" animBg="1"/>
          <p:bldP spid="6" grpId="1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498326" y="2581212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6F1433-3657-6042-2A31-D1F49814D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78" y="314709"/>
            <a:ext cx="9007621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CA86B-74F4-5CEE-113D-8B496BB3F742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276BA-DAB0-1DC8-A339-6C61A3A050FB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959BC-4903-DF4D-77C2-59FDC66A7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CBDCFD-82E1-3C26-293F-DD624223D09D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F9CF21-4B71-06AC-43FA-0E4AA25F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1967B0-7657-8F2B-612A-50D81F99F82B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94411-8D86-B7F9-29D8-F98116623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2FCBC9-D7C2-F47A-33C2-10E994CBC677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AD43C-2747-C9C0-D39D-157CB58D4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8" grpId="0" uiExpand="1" build="p"/>
      <p:bldP spid="10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144071-966A-1CAD-3376-E95D2F9A6223}"/>
              </a:ext>
            </a:extLst>
          </p:cNvPr>
          <p:cNvGrpSpPr/>
          <p:nvPr/>
        </p:nvGrpSpPr>
        <p:grpSpPr>
          <a:xfrm>
            <a:off x="695301" y="170536"/>
            <a:ext cx="5400698" cy="2825050"/>
            <a:chOff x="4133327" y="8204395"/>
            <a:chExt cx="7210038" cy="28250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06C04D-5E1C-E5B6-B01F-6058B77777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490FA1-84C4-55A9-DB67-C4D72CCEAA8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0A1AB5-9231-F011-A577-486F6CAFB968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63C5687-BA70-8B22-A079-C60CE9F2FEFD}"/>
              </a:ext>
            </a:extLst>
          </p:cNvPr>
          <p:cNvSpPr txBox="1">
            <a:spLocks/>
          </p:cNvSpPr>
          <p:nvPr/>
        </p:nvSpPr>
        <p:spPr>
          <a:xfrm>
            <a:off x="886730" y="1774946"/>
            <a:ext cx="10964487" cy="4756481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cơ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sở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hợp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thương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0)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nhẩm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tròn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chục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tròn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trăm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mỗi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)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so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sánh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thời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trị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biểu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lường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8" name="组合 32">
            <a:extLst>
              <a:ext uri="{FF2B5EF4-FFF2-40B4-BE49-F238E27FC236}">
                <a16:creationId xmlns:a16="http://schemas.microsoft.com/office/drawing/2014/main" id="{8777FBB1-6C0B-29A4-AE86-3C9FA08BED55}"/>
              </a:ext>
            </a:extLst>
          </p:cNvPr>
          <p:cNvGrpSpPr/>
          <p:nvPr/>
        </p:nvGrpSpPr>
        <p:grpSpPr>
          <a:xfrm>
            <a:off x="263468" y="891792"/>
            <a:ext cx="861366" cy="821678"/>
            <a:chOff x="5254879" y="3157936"/>
            <a:chExt cx="1281247" cy="1262544"/>
          </a:xfrm>
        </p:grpSpPr>
        <p:grpSp>
          <p:nvGrpSpPr>
            <p:cNvPr id="9" name="组合 41">
              <a:extLst>
                <a:ext uri="{FF2B5EF4-FFF2-40B4-BE49-F238E27FC236}">
                  <a16:creationId xmlns:a16="http://schemas.microsoft.com/office/drawing/2014/main" id="{AB237325-BB36-FEBC-8872-181AA52E82DA}"/>
                </a:ext>
              </a:extLst>
            </p:cNvPr>
            <p:cNvGrpSpPr/>
            <p:nvPr/>
          </p:nvGrpSpPr>
          <p:grpSpPr>
            <a:xfrm>
              <a:off x="5316827" y="3157936"/>
              <a:ext cx="1183444" cy="1189936"/>
              <a:chOff x="6204695" y="719536"/>
              <a:chExt cx="1605454" cy="1614262"/>
            </a:xfrm>
          </p:grpSpPr>
          <p:sp>
            <p:nvSpPr>
              <p:cNvPr id="11" name="椭圆 42">
                <a:extLst>
                  <a:ext uri="{FF2B5EF4-FFF2-40B4-BE49-F238E27FC236}">
                    <a16:creationId xmlns:a16="http://schemas.microsoft.com/office/drawing/2014/main" id="{5197DC7B-F061-D88A-8952-9C5ADCABF589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cs typeface="+mn-ea"/>
                  <a:sym typeface="+mn-lt"/>
                </a:endParaRPr>
              </a:p>
            </p:txBody>
          </p:sp>
          <p:grpSp>
            <p:nvGrpSpPr>
              <p:cNvPr id="12" name="组合 44">
                <a:extLst>
                  <a:ext uri="{FF2B5EF4-FFF2-40B4-BE49-F238E27FC236}">
                    <a16:creationId xmlns:a16="http://schemas.microsoft.com/office/drawing/2014/main" id="{5140CED2-F9EA-E5C9-C849-3E5D04D311BB}"/>
                  </a:ext>
                </a:extLst>
              </p:cNvPr>
              <p:cNvGrpSpPr/>
              <p:nvPr/>
            </p:nvGrpSpPr>
            <p:grpSpPr>
              <a:xfrm>
                <a:off x="6204695" y="719536"/>
                <a:ext cx="1605454" cy="1614262"/>
                <a:chOff x="9437178" y="1545705"/>
                <a:chExt cx="1605454" cy="1614262"/>
              </a:xfrm>
            </p:grpSpPr>
            <p:sp>
              <p:nvSpPr>
                <p:cNvPr id="13" name="椭圆 46">
                  <a:extLst>
                    <a:ext uri="{FF2B5EF4-FFF2-40B4-BE49-F238E27FC236}">
                      <a16:creationId xmlns:a16="http://schemas.microsoft.com/office/drawing/2014/main" id="{BD8A4B85-E540-98E3-CDC5-C7194544D27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椭圆 47">
                  <a:extLst>
                    <a:ext uri="{FF2B5EF4-FFF2-40B4-BE49-F238E27FC236}">
                      <a16:creationId xmlns:a16="http://schemas.microsoft.com/office/drawing/2014/main" id="{FDA20886-F5CB-E247-D614-2133B1C93BE0}"/>
                    </a:ext>
                  </a:extLst>
                </p:cNvPr>
                <p:cNvSpPr/>
                <p:nvPr/>
              </p:nvSpPr>
              <p:spPr>
                <a:xfrm>
                  <a:off x="9448734" y="1545705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" name="文本框 57">
              <a:extLst>
                <a:ext uri="{FF2B5EF4-FFF2-40B4-BE49-F238E27FC236}">
                  <a16:creationId xmlns:a16="http://schemas.microsoft.com/office/drawing/2014/main" id="{B927C2D6-DA8A-FD89-0295-59FC94B57323}"/>
                </a:ext>
              </a:extLst>
            </p:cNvPr>
            <p:cNvSpPr txBox="1"/>
            <p:nvPr/>
          </p:nvSpPr>
          <p:spPr>
            <a:xfrm>
              <a:off x="5254879" y="3253509"/>
              <a:ext cx="1281247" cy="1166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D8FCC1-E271-A305-C9EE-778657301178}"/>
              </a:ext>
            </a:extLst>
          </p:cNvPr>
          <p:cNvSpPr txBox="1"/>
          <p:nvPr/>
        </p:nvSpPr>
        <p:spPr>
          <a:xfrm>
            <a:off x="1192602" y="960722"/>
            <a:ext cx="332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16" name="组合 12">
            <a:extLst>
              <a:ext uri="{FF2B5EF4-FFF2-40B4-BE49-F238E27FC236}">
                <a16:creationId xmlns:a16="http://schemas.microsoft.com/office/drawing/2014/main" id="{545B1F73-C9D1-AF57-3247-10F3C96AE610}"/>
              </a:ext>
            </a:extLst>
          </p:cNvPr>
          <p:cNvGrpSpPr/>
          <p:nvPr/>
        </p:nvGrpSpPr>
        <p:grpSpPr>
          <a:xfrm rot="20461740">
            <a:off x="311825" y="1686958"/>
            <a:ext cx="485892" cy="813793"/>
            <a:chOff x="1243362" y="3791425"/>
            <a:chExt cx="1196466" cy="2178382"/>
          </a:xfrm>
        </p:grpSpPr>
        <p:sp>
          <p:nvSpPr>
            <p:cNvPr id="17" name="五角星 2">
              <a:extLst>
                <a:ext uri="{FF2B5EF4-FFF2-40B4-BE49-F238E27FC236}">
                  <a16:creationId xmlns:a16="http://schemas.microsoft.com/office/drawing/2014/main" id="{A0F99A45-5D44-5586-72C9-66C35718F46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18" name="文本框 14">
              <a:extLst>
                <a:ext uri="{FF2B5EF4-FFF2-40B4-BE49-F238E27FC236}">
                  <a16:creationId xmlns:a16="http://schemas.microsoft.com/office/drawing/2014/main" id="{BAAF3482-3610-6027-CEC5-F39ECBDFFE89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2">
            <a:extLst>
              <a:ext uri="{FF2B5EF4-FFF2-40B4-BE49-F238E27FC236}">
                <a16:creationId xmlns:a16="http://schemas.microsoft.com/office/drawing/2014/main" id="{6B7BFE59-3DBC-6192-E975-FAD89436E91E}"/>
              </a:ext>
            </a:extLst>
          </p:cNvPr>
          <p:cNvGrpSpPr/>
          <p:nvPr/>
        </p:nvGrpSpPr>
        <p:grpSpPr>
          <a:xfrm rot="20461740">
            <a:off x="337945" y="2362259"/>
            <a:ext cx="485892" cy="813793"/>
            <a:chOff x="1243362" y="3791425"/>
            <a:chExt cx="1196466" cy="2178382"/>
          </a:xfrm>
        </p:grpSpPr>
        <p:sp>
          <p:nvSpPr>
            <p:cNvPr id="20" name="五角星 2">
              <a:extLst>
                <a:ext uri="{FF2B5EF4-FFF2-40B4-BE49-F238E27FC236}">
                  <a16:creationId xmlns:a16="http://schemas.microsoft.com/office/drawing/2014/main" id="{2886FB45-CB15-402C-D77B-AB601E260C9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21" name="文本框 14">
              <a:extLst>
                <a:ext uri="{FF2B5EF4-FFF2-40B4-BE49-F238E27FC236}">
                  <a16:creationId xmlns:a16="http://schemas.microsoft.com/office/drawing/2014/main" id="{0F484D63-CEF4-858C-752B-70298359BC4E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A3042681-947D-BF76-FEC6-E5F1D369CB22}"/>
              </a:ext>
            </a:extLst>
          </p:cNvPr>
          <p:cNvGrpSpPr/>
          <p:nvPr/>
        </p:nvGrpSpPr>
        <p:grpSpPr>
          <a:xfrm rot="20461740">
            <a:off x="337944" y="3501336"/>
            <a:ext cx="485892" cy="813793"/>
            <a:chOff x="1243362" y="3791425"/>
            <a:chExt cx="1196466" cy="217838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84058F3-E647-606D-DC8A-E671F9F2FD1A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BBF171F6-FF51-6319-2EAF-524D3A159DF1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12">
            <a:extLst>
              <a:ext uri="{FF2B5EF4-FFF2-40B4-BE49-F238E27FC236}">
                <a16:creationId xmlns:a16="http://schemas.microsoft.com/office/drawing/2014/main" id="{B7124FBA-0EFD-9EF0-CAAC-4B55D9BF4DFF}"/>
              </a:ext>
            </a:extLst>
          </p:cNvPr>
          <p:cNvGrpSpPr/>
          <p:nvPr/>
        </p:nvGrpSpPr>
        <p:grpSpPr>
          <a:xfrm rot="20461740">
            <a:off x="337943" y="4617881"/>
            <a:ext cx="485892" cy="813793"/>
            <a:chOff x="1243362" y="3791425"/>
            <a:chExt cx="1196466" cy="2178382"/>
          </a:xfrm>
        </p:grpSpPr>
        <p:sp>
          <p:nvSpPr>
            <p:cNvPr id="26" name="五角星 2">
              <a:extLst>
                <a:ext uri="{FF2B5EF4-FFF2-40B4-BE49-F238E27FC236}">
                  <a16:creationId xmlns:a16="http://schemas.microsoft.com/office/drawing/2014/main" id="{00495769-8579-FBD6-EA95-D9558213A6A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27" name="文本框 14">
              <a:extLst>
                <a:ext uri="{FF2B5EF4-FFF2-40B4-BE49-F238E27FC236}">
                  <a16:creationId xmlns:a16="http://schemas.microsoft.com/office/drawing/2014/main" id="{E7CF393E-BBE9-36BB-775A-FFF2727CA298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A0A3AB48-F125-D023-F771-2CE303A28FF8}"/>
              </a:ext>
            </a:extLst>
          </p:cNvPr>
          <p:cNvGrpSpPr/>
          <p:nvPr/>
        </p:nvGrpSpPr>
        <p:grpSpPr>
          <a:xfrm rot="20461740">
            <a:off x="337942" y="5244786"/>
            <a:ext cx="485892" cy="813793"/>
            <a:chOff x="1243362" y="3791425"/>
            <a:chExt cx="1196466" cy="2178382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79AC71F3-13C9-C21C-8C3A-D76D17AA49BA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903EA1A2-4439-6AC5-E94C-EFB012DF64F4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12">
            <a:extLst>
              <a:ext uri="{FF2B5EF4-FFF2-40B4-BE49-F238E27FC236}">
                <a16:creationId xmlns:a16="http://schemas.microsoft.com/office/drawing/2014/main" id="{B7CFA92F-5FE2-0CF9-12D5-EEA541C58868}"/>
              </a:ext>
            </a:extLst>
          </p:cNvPr>
          <p:cNvGrpSpPr/>
          <p:nvPr/>
        </p:nvGrpSpPr>
        <p:grpSpPr>
          <a:xfrm rot="20461740">
            <a:off x="337941" y="5853382"/>
            <a:ext cx="485892" cy="813793"/>
            <a:chOff x="1243362" y="3791425"/>
            <a:chExt cx="1196466" cy="217838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EC909BE0-C252-A77C-1F7B-9DBF951D1D1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33" name="文本框 14">
              <a:extLst>
                <a:ext uri="{FF2B5EF4-FFF2-40B4-BE49-F238E27FC236}">
                  <a16:creationId xmlns:a16="http://schemas.microsoft.com/office/drawing/2014/main" id="{7FB96E41-5D25-7560-AFAA-0A3CD91F1168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D47CA30-D2C7-0B9D-ED40-F014EA02C000}"/>
              </a:ext>
            </a:extLst>
          </p:cNvPr>
          <p:cNvSpPr txBox="1"/>
          <p:nvPr/>
        </p:nvSpPr>
        <p:spPr>
          <a:xfrm>
            <a:off x="4379280" y="165202"/>
            <a:ext cx="3979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768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AE3B481-157C-8A5F-066A-CEF058820207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0A6973B-CAD2-C108-E937-2B638D8A26ED}"/>
                </a:ext>
              </a:extLst>
            </p:cNvPr>
            <p:cNvSpPr txBox="1"/>
            <p:nvPr/>
          </p:nvSpPr>
          <p:spPr>
            <a:xfrm>
              <a:off x="5532316" y="3167390"/>
              <a:ext cx="11273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5" name="Picture 4" descr="A picture containing tree, plant, resort, colorful&#10;&#10;Description automatically generated">
              <a:extLst>
                <a:ext uri="{FF2B5EF4-FFF2-40B4-BE49-F238E27FC236}">
                  <a16:creationId xmlns:a16="http://schemas.microsoft.com/office/drawing/2014/main" id="{CD6E3024-891B-5A01-60E0-41E6E52C9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8"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D24156-7EC6-F7EF-310D-988A80C2FDB5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2306-3065-08A1-F784-8F459C977FF3}"/>
              </a:ext>
            </a:extLst>
          </p:cNvPr>
          <p:cNvSpPr txBox="1"/>
          <p:nvPr/>
        </p:nvSpPr>
        <p:spPr>
          <a:xfrm>
            <a:off x="4379280" y="165202"/>
            <a:ext cx="3979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MỤC TIÊU</a:t>
            </a:r>
          </a:p>
        </p:txBody>
      </p:sp>
      <p:grpSp>
        <p:nvGrpSpPr>
          <p:cNvPr id="4" name="组合 33">
            <a:extLst>
              <a:ext uri="{FF2B5EF4-FFF2-40B4-BE49-F238E27FC236}">
                <a16:creationId xmlns:a16="http://schemas.microsoft.com/office/drawing/2014/main" id="{48C6EB0C-21B1-8B88-3189-20FF61AF0867}"/>
              </a:ext>
            </a:extLst>
          </p:cNvPr>
          <p:cNvGrpSpPr/>
          <p:nvPr/>
        </p:nvGrpSpPr>
        <p:grpSpPr>
          <a:xfrm>
            <a:off x="301736" y="1228984"/>
            <a:ext cx="841088" cy="740740"/>
            <a:chOff x="5244596" y="4853016"/>
            <a:chExt cx="1335108" cy="1210265"/>
          </a:xfrm>
        </p:grpSpPr>
        <p:grpSp>
          <p:nvGrpSpPr>
            <p:cNvPr id="35" name="组合 16">
              <a:extLst>
                <a:ext uri="{FF2B5EF4-FFF2-40B4-BE49-F238E27FC236}">
                  <a16:creationId xmlns:a16="http://schemas.microsoft.com/office/drawing/2014/main" id="{F04B6BE8-9080-241B-0718-60CDF0210564}"/>
                </a:ext>
              </a:extLst>
            </p:cNvPr>
            <p:cNvGrpSpPr/>
            <p:nvPr/>
          </p:nvGrpSpPr>
          <p:grpSpPr>
            <a:xfrm>
              <a:off x="5327201" y="4853016"/>
              <a:ext cx="1177222" cy="1194957"/>
              <a:chOff x="9272337" y="-1404832"/>
              <a:chExt cx="1597009" cy="1621072"/>
            </a:xfrm>
          </p:grpSpPr>
          <p:sp>
            <p:nvSpPr>
              <p:cNvPr id="37" name="椭圆 17">
                <a:extLst>
                  <a:ext uri="{FF2B5EF4-FFF2-40B4-BE49-F238E27FC236}">
                    <a16:creationId xmlns:a16="http://schemas.microsoft.com/office/drawing/2014/main" id="{58BCCDB9-E961-521A-90AB-EE87711CD24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cs typeface="+mn-ea"/>
                  <a:sym typeface="+mn-lt"/>
                </a:endParaRPr>
              </a:p>
            </p:txBody>
          </p:sp>
          <p:grpSp>
            <p:nvGrpSpPr>
              <p:cNvPr id="38" name="组合 18">
                <a:extLst>
                  <a:ext uri="{FF2B5EF4-FFF2-40B4-BE49-F238E27FC236}">
                    <a16:creationId xmlns:a16="http://schemas.microsoft.com/office/drawing/2014/main" id="{35CEEA75-6BD5-4C89-E863-A1B75D41FFE6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0" name="椭圆 20">
                  <a:extLst>
                    <a:ext uri="{FF2B5EF4-FFF2-40B4-BE49-F238E27FC236}">
                      <a16:creationId xmlns:a16="http://schemas.microsoft.com/office/drawing/2014/main" id="{4A931331-561D-AEFF-5DF7-FBE75F0AE91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椭圆 21">
                  <a:extLst>
                    <a:ext uri="{FF2B5EF4-FFF2-40B4-BE49-F238E27FC236}">
                      <a16:creationId xmlns:a16="http://schemas.microsoft.com/office/drawing/2014/main" id="{02AA8072-7D3C-D0C6-90E5-2E995BFD1A48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9" name="TextBox 1">
                <a:extLst>
                  <a:ext uri="{FF2B5EF4-FFF2-40B4-BE49-F238E27FC236}">
                    <a16:creationId xmlns:a16="http://schemas.microsoft.com/office/drawing/2014/main" id="{E021B0D0-4C5B-EA30-42A7-DA78B00368D4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5" cy="108326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20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6" name="文本框 58">
              <a:extLst>
                <a:ext uri="{FF2B5EF4-FFF2-40B4-BE49-F238E27FC236}">
                  <a16:creationId xmlns:a16="http://schemas.microsoft.com/office/drawing/2014/main" id="{E4B42DED-F264-8512-5A18-5149E84403BC}"/>
                </a:ext>
              </a:extLst>
            </p:cNvPr>
            <p:cNvSpPr txBox="1"/>
            <p:nvPr/>
          </p:nvSpPr>
          <p:spPr>
            <a:xfrm>
              <a:off x="5244596" y="4896217"/>
              <a:ext cx="1335108" cy="116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0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2D70A4B-57A2-78C3-626C-BEE33AC3B458}"/>
              </a:ext>
            </a:extLst>
          </p:cNvPr>
          <p:cNvSpPr txBox="1"/>
          <p:nvPr/>
        </p:nvSpPr>
        <p:spPr>
          <a:xfrm>
            <a:off x="1093953" y="1293245"/>
            <a:ext cx="411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4A5C40C-BB3D-4572-61E4-A980AB957BD3}"/>
              </a:ext>
            </a:extLst>
          </p:cNvPr>
          <p:cNvSpPr txBox="1">
            <a:spLocks/>
          </p:cNvSpPr>
          <p:nvPr/>
        </p:nvSpPr>
        <p:spPr>
          <a:xfrm>
            <a:off x="968208" y="2027640"/>
            <a:ext cx="10787148" cy="1401360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45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44" name="组合 12">
            <a:extLst>
              <a:ext uri="{FF2B5EF4-FFF2-40B4-BE49-F238E27FC236}">
                <a16:creationId xmlns:a16="http://schemas.microsoft.com/office/drawing/2014/main" id="{F81727C8-4FAB-8424-01BA-2B0E0A7D2AA4}"/>
              </a:ext>
            </a:extLst>
          </p:cNvPr>
          <p:cNvGrpSpPr/>
          <p:nvPr/>
        </p:nvGrpSpPr>
        <p:grpSpPr>
          <a:xfrm rot="20461740">
            <a:off x="451531" y="2070836"/>
            <a:ext cx="407548" cy="739479"/>
            <a:chOff x="1243362" y="3791425"/>
            <a:chExt cx="1196466" cy="2178382"/>
          </a:xfrm>
        </p:grpSpPr>
        <p:sp>
          <p:nvSpPr>
            <p:cNvPr id="45" name="五角星 2">
              <a:extLst>
                <a:ext uri="{FF2B5EF4-FFF2-40B4-BE49-F238E27FC236}">
                  <a16:creationId xmlns:a16="http://schemas.microsoft.com/office/drawing/2014/main" id="{8DBF0C36-6D59-997F-2BB3-D037D4D54E4E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46" name="文本框 14">
              <a:extLst>
                <a:ext uri="{FF2B5EF4-FFF2-40B4-BE49-F238E27FC236}">
                  <a16:creationId xmlns:a16="http://schemas.microsoft.com/office/drawing/2014/main" id="{893CFEED-A260-F1AB-B123-82F57822CD2C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1">
            <a:extLst>
              <a:ext uri="{FF2B5EF4-FFF2-40B4-BE49-F238E27FC236}">
                <a16:creationId xmlns:a16="http://schemas.microsoft.com/office/drawing/2014/main" id="{B2FEBAB8-FA9C-6581-7290-B00D99373069}"/>
              </a:ext>
            </a:extLst>
          </p:cNvPr>
          <p:cNvGrpSpPr/>
          <p:nvPr/>
        </p:nvGrpSpPr>
        <p:grpSpPr>
          <a:xfrm>
            <a:off x="301736" y="4071689"/>
            <a:ext cx="841088" cy="775755"/>
            <a:chOff x="5230455" y="1546522"/>
            <a:chExt cx="1294662" cy="1244403"/>
          </a:xfrm>
        </p:grpSpPr>
        <p:grpSp>
          <p:nvGrpSpPr>
            <p:cNvPr id="48" name="组合 24">
              <a:extLst>
                <a:ext uri="{FF2B5EF4-FFF2-40B4-BE49-F238E27FC236}">
                  <a16:creationId xmlns:a16="http://schemas.microsoft.com/office/drawing/2014/main" id="{352FBDD7-4F0F-84BC-CC28-968E7AB5DDC0}"/>
                </a:ext>
              </a:extLst>
            </p:cNvPr>
            <p:cNvGrpSpPr/>
            <p:nvPr/>
          </p:nvGrpSpPr>
          <p:grpSpPr>
            <a:xfrm>
              <a:off x="5309116" y="1546522"/>
              <a:ext cx="1180836" cy="1183131"/>
              <a:chOff x="11934016" y="4450536"/>
              <a:chExt cx="1601919" cy="1605030"/>
            </a:xfrm>
          </p:grpSpPr>
          <p:sp>
            <p:nvSpPr>
              <p:cNvPr id="50" name="椭圆 25">
                <a:extLst>
                  <a:ext uri="{FF2B5EF4-FFF2-40B4-BE49-F238E27FC236}">
                    <a16:creationId xmlns:a16="http://schemas.microsoft.com/office/drawing/2014/main" id="{304B38CA-9C8A-96DD-5F13-2E7651E375EE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cs typeface="+mn-ea"/>
                  <a:sym typeface="+mn-lt"/>
                </a:endParaRPr>
              </a:p>
            </p:txBody>
          </p:sp>
          <p:grpSp>
            <p:nvGrpSpPr>
              <p:cNvPr id="51" name="组合 26">
                <a:extLst>
                  <a:ext uri="{FF2B5EF4-FFF2-40B4-BE49-F238E27FC236}">
                    <a16:creationId xmlns:a16="http://schemas.microsoft.com/office/drawing/2014/main" id="{4CC8EC05-49A6-00BA-0752-94A549B84E89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52" name="椭圆 28">
                  <a:extLst>
                    <a:ext uri="{FF2B5EF4-FFF2-40B4-BE49-F238E27FC236}">
                      <a16:creationId xmlns:a16="http://schemas.microsoft.com/office/drawing/2014/main" id="{D738D67E-9E97-B664-D59D-D7D354C4320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椭圆 29">
                  <a:extLst>
                    <a:ext uri="{FF2B5EF4-FFF2-40B4-BE49-F238E27FC236}">
                      <a16:creationId xmlns:a16="http://schemas.microsoft.com/office/drawing/2014/main" id="{6795B71B-2D52-8F71-8077-26F45AEB2C2F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9" name="文本框 56">
              <a:extLst>
                <a:ext uri="{FF2B5EF4-FFF2-40B4-BE49-F238E27FC236}">
                  <a16:creationId xmlns:a16="http://schemas.microsoft.com/office/drawing/2014/main" id="{33C91ECD-4261-275D-656C-4A02F8F75011}"/>
                </a:ext>
              </a:extLst>
            </p:cNvPr>
            <p:cNvSpPr txBox="1"/>
            <p:nvPr/>
          </p:nvSpPr>
          <p:spPr>
            <a:xfrm>
              <a:off x="5230455" y="1645103"/>
              <a:ext cx="1294662" cy="114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A9C7D73-767C-9C3F-4254-FD41805E2994}"/>
              </a:ext>
            </a:extLst>
          </p:cNvPr>
          <p:cNvSpPr txBox="1"/>
          <p:nvPr/>
        </p:nvSpPr>
        <p:spPr>
          <a:xfrm>
            <a:off x="1101275" y="4060511"/>
            <a:ext cx="10654081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22DCC-9403-944D-5864-2261A594D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EF9B3-D4CA-7DDE-A7D0-A3E7EEB352D5}"/>
              </a:ext>
            </a:extLst>
          </p:cNvPr>
          <p:cNvSpPr txBox="1"/>
          <p:nvPr/>
        </p:nvSpPr>
        <p:spPr>
          <a:xfrm>
            <a:off x="2590022" y="1322228"/>
            <a:ext cx="68618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418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B9772C7-0231-B8A6-EA29-E6D65DA4A1A3}"/>
              </a:ext>
            </a:extLst>
          </p:cNvPr>
          <p:cNvSpPr txBox="1"/>
          <p:nvPr/>
        </p:nvSpPr>
        <p:spPr>
          <a:xfrm>
            <a:off x="3212840" y="279918"/>
            <a:ext cx="6130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ĐÚNG HAY SAI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EAD913C-F514-D1A2-A8BE-F9DA479451ED}"/>
              </a:ext>
            </a:extLst>
          </p:cNvPr>
          <p:cNvSpPr txBox="1"/>
          <p:nvPr/>
        </p:nvSpPr>
        <p:spPr>
          <a:xfrm>
            <a:off x="1016074" y="1551200"/>
            <a:ext cx="1805563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520 : 5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7C8656-1FB2-E684-39AB-AAEBC07EB707}"/>
              </a:ext>
            </a:extLst>
          </p:cNvPr>
          <p:cNvGrpSpPr/>
          <p:nvPr/>
        </p:nvGrpSpPr>
        <p:grpSpPr>
          <a:xfrm>
            <a:off x="1016074" y="2578346"/>
            <a:ext cx="2131214" cy="3050751"/>
            <a:chOff x="1606138" y="1983208"/>
            <a:chExt cx="2131214" cy="305075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FB7AD3-0A64-2AD5-E3DB-032C9C8B5B7B}"/>
                </a:ext>
              </a:extLst>
            </p:cNvPr>
            <p:cNvSpPr txBox="1"/>
            <p:nvPr/>
          </p:nvSpPr>
          <p:spPr>
            <a:xfrm>
              <a:off x="1606138" y="1987747"/>
              <a:ext cx="1094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520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1C3E19-0819-2B29-9016-68DE2EB73831}"/>
                </a:ext>
              </a:extLst>
            </p:cNvPr>
            <p:cNvSpPr txBox="1"/>
            <p:nvPr/>
          </p:nvSpPr>
          <p:spPr>
            <a:xfrm>
              <a:off x="2735412" y="1983208"/>
              <a:ext cx="6464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5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477F7D7-658D-EDA4-6E28-7C3B314FC82D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86" y="2222562"/>
              <a:ext cx="0" cy="1877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182E49B-958A-8DF9-EDD0-E0DEE3E5F9A9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86" y="2671055"/>
              <a:ext cx="9703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7435E3-BA6D-BD0E-0908-47368A5C4B2C}"/>
                </a:ext>
              </a:extLst>
            </p:cNvPr>
            <p:cNvSpPr txBox="1"/>
            <p:nvPr/>
          </p:nvSpPr>
          <p:spPr>
            <a:xfrm>
              <a:off x="1637082" y="2578491"/>
              <a:ext cx="4435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7E767C8-923F-7973-1FF8-516832B6B938}"/>
                </a:ext>
              </a:extLst>
            </p:cNvPr>
            <p:cNvSpPr txBox="1"/>
            <p:nvPr/>
          </p:nvSpPr>
          <p:spPr>
            <a:xfrm>
              <a:off x="2733934" y="2625795"/>
              <a:ext cx="6464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1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994D463-F526-7BC4-E358-8A7371E23315}"/>
                </a:ext>
              </a:extLst>
            </p:cNvPr>
            <p:cNvCxnSpPr>
              <a:cxnSpLocks/>
            </p:cNvCxnSpPr>
            <p:nvPr/>
          </p:nvCxnSpPr>
          <p:spPr>
            <a:xfrm>
              <a:off x="1671611" y="3295072"/>
              <a:ext cx="10032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BB4627A-582E-822A-02AB-D9E79991CC3D}"/>
                </a:ext>
              </a:extLst>
            </p:cNvPr>
            <p:cNvSpPr txBox="1"/>
            <p:nvPr/>
          </p:nvSpPr>
          <p:spPr>
            <a:xfrm>
              <a:off x="1632187" y="3207289"/>
              <a:ext cx="1042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020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4AFDF87-C840-7808-70D0-BFAEE6C0F476}"/>
                </a:ext>
              </a:extLst>
            </p:cNvPr>
            <p:cNvSpPr txBox="1"/>
            <p:nvPr/>
          </p:nvSpPr>
          <p:spPr>
            <a:xfrm>
              <a:off x="3054028" y="2626094"/>
              <a:ext cx="56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4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FE73538-4C1A-05A8-0ED1-31E01B048B83}"/>
                </a:ext>
              </a:extLst>
            </p:cNvPr>
            <p:cNvSpPr txBox="1"/>
            <p:nvPr/>
          </p:nvSpPr>
          <p:spPr>
            <a:xfrm>
              <a:off x="1898529" y="3716512"/>
              <a:ext cx="800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20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9739204-2A79-82CC-5AEA-D48A74FCB869}"/>
                </a:ext>
              </a:extLst>
            </p:cNvPr>
            <p:cNvCxnSpPr>
              <a:cxnSpLocks/>
            </p:cNvCxnSpPr>
            <p:nvPr/>
          </p:nvCxnSpPr>
          <p:spPr>
            <a:xfrm>
              <a:off x="1671611" y="4356733"/>
              <a:ext cx="9631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7A55ED8-AEBB-72F5-49E0-184BACCCC06C}"/>
                </a:ext>
              </a:extLst>
            </p:cNvPr>
            <p:cNvSpPr txBox="1"/>
            <p:nvPr/>
          </p:nvSpPr>
          <p:spPr>
            <a:xfrm>
              <a:off x="2244595" y="4264518"/>
              <a:ext cx="3944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0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0EA20F8-5F1A-C264-9E4A-301BD81939CC}"/>
              </a:ext>
            </a:extLst>
          </p:cNvPr>
          <p:cNvSpPr/>
          <p:nvPr/>
        </p:nvSpPr>
        <p:spPr>
          <a:xfrm>
            <a:off x="3665215" y="2252628"/>
            <a:ext cx="8094133" cy="2607028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Quan </a:t>
            </a:r>
            <a:r>
              <a:rPr lang="en-US" sz="3600" dirty="0" err="1">
                <a:solidFill>
                  <a:schemeClr val="tx1"/>
                </a:solidFill>
              </a:rPr>
              <a:t>sát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phép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tính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phép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tính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chưa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</a:rPr>
              <a:t>Nếu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chưa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đúng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hãy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sửa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đúng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2.22222E-6 L -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B9772C7-0231-B8A6-EA29-E6D65DA4A1A3}"/>
              </a:ext>
            </a:extLst>
          </p:cNvPr>
          <p:cNvSpPr txBox="1"/>
          <p:nvPr/>
        </p:nvSpPr>
        <p:spPr>
          <a:xfrm>
            <a:off x="3212840" y="279918"/>
            <a:ext cx="60677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ĐÚNG HAY SAI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EAD913C-F514-D1A2-A8BE-F9DA479451ED}"/>
              </a:ext>
            </a:extLst>
          </p:cNvPr>
          <p:cNvSpPr txBox="1"/>
          <p:nvPr/>
        </p:nvSpPr>
        <p:spPr>
          <a:xfrm>
            <a:off x="1016074" y="1551200"/>
            <a:ext cx="1805563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520 : 5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7C8656-1FB2-E684-39AB-AAEBC07EB707}"/>
              </a:ext>
            </a:extLst>
          </p:cNvPr>
          <p:cNvGrpSpPr/>
          <p:nvPr/>
        </p:nvGrpSpPr>
        <p:grpSpPr>
          <a:xfrm>
            <a:off x="1016074" y="2578346"/>
            <a:ext cx="2131214" cy="3050751"/>
            <a:chOff x="1606138" y="1983208"/>
            <a:chExt cx="2131214" cy="305075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FB7AD3-0A64-2AD5-E3DB-032C9C8B5B7B}"/>
                </a:ext>
              </a:extLst>
            </p:cNvPr>
            <p:cNvSpPr txBox="1"/>
            <p:nvPr/>
          </p:nvSpPr>
          <p:spPr>
            <a:xfrm>
              <a:off x="1606138" y="1987747"/>
              <a:ext cx="1094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520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1C3E19-0819-2B29-9016-68DE2EB73831}"/>
                </a:ext>
              </a:extLst>
            </p:cNvPr>
            <p:cNvSpPr txBox="1"/>
            <p:nvPr/>
          </p:nvSpPr>
          <p:spPr>
            <a:xfrm>
              <a:off x="2735412" y="1983208"/>
              <a:ext cx="6464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5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477F7D7-658D-EDA4-6E28-7C3B314FC82D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86" y="2222562"/>
              <a:ext cx="0" cy="1877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182E49B-958A-8DF9-EDD0-E0DEE3E5F9A9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86" y="2671055"/>
              <a:ext cx="9703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7435E3-BA6D-BD0E-0908-47368A5C4B2C}"/>
                </a:ext>
              </a:extLst>
            </p:cNvPr>
            <p:cNvSpPr txBox="1"/>
            <p:nvPr/>
          </p:nvSpPr>
          <p:spPr>
            <a:xfrm>
              <a:off x="1637082" y="2578491"/>
              <a:ext cx="4435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7E767C8-923F-7973-1FF8-516832B6B938}"/>
                </a:ext>
              </a:extLst>
            </p:cNvPr>
            <p:cNvSpPr txBox="1"/>
            <p:nvPr/>
          </p:nvSpPr>
          <p:spPr>
            <a:xfrm>
              <a:off x="2733934" y="2625795"/>
              <a:ext cx="6464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1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994D463-F526-7BC4-E358-8A7371E23315}"/>
                </a:ext>
              </a:extLst>
            </p:cNvPr>
            <p:cNvCxnSpPr>
              <a:cxnSpLocks/>
            </p:cNvCxnSpPr>
            <p:nvPr/>
          </p:nvCxnSpPr>
          <p:spPr>
            <a:xfrm>
              <a:off x="1671611" y="3295072"/>
              <a:ext cx="10032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BB4627A-582E-822A-02AB-D9E79991CC3D}"/>
                </a:ext>
              </a:extLst>
            </p:cNvPr>
            <p:cNvSpPr txBox="1"/>
            <p:nvPr/>
          </p:nvSpPr>
          <p:spPr>
            <a:xfrm>
              <a:off x="1632187" y="3207289"/>
              <a:ext cx="1042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020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4AFDF87-C840-7808-70D0-BFAEE6C0F476}"/>
                </a:ext>
              </a:extLst>
            </p:cNvPr>
            <p:cNvSpPr txBox="1"/>
            <p:nvPr/>
          </p:nvSpPr>
          <p:spPr>
            <a:xfrm>
              <a:off x="3054028" y="2626094"/>
              <a:ext cx="564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4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FE73538-4C1A-05A8-0ED1-31E01B048B83}"/>
                </a:ext>
              </a:extLst>
            </p:cNvPr>
            <p:cNvSpPr txBox="1"/>
            <p:nvPr/>
          </p:nvSpPr>
          <p:spPr>
            <a:xfrm>
              <a:off x="1898529" y="3716512"/>
              <a:ext cx="800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20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9739204-2A79-82CC-5AEA-D48A74FCB869}"/>
                </a:ext>
              </a:extLst>
            </p:cNvPr>
            <p:cNvCxnSpPr>
              <a:cxnSpLocks/>
            </p:cNvCxnSpPr>
            <p:nvPr/>
          </p:nvCxnSpPr>
          <p:spPr>
            <a:xfrm>
              <a:off x="1671611" y="4356733"/>
              <a:ext cx="9631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7A55ED8-AEBB-72F5-49E0-184BACCCC06C}"/>
                </a:ext>
              </a:extLst>
            </p:cNvPr>
            <p:cNvSpPr txBox="1"/>
            <p:nvPr/>
          </p:nvSpPr>
          <p:spPr>
            <a:xfrm>
              <a:off x="2244595" y="4264518"/>
              <a:ext cx="3944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0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0EA20F8-5F1A-C264-9E4A-301BD81939CC}"/>
              </a:ext>
            </a:extLst>
          </p:cNvPr>
          <p:cNvSpPr/>
          <p:nvPr/>
        </p:nvSpPr>
        <p:spPr>
          <a:xfrm>
            <a:off x="4289779" y="1450793"/>
            <a:ext cx="7078132" cy="1479497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Sai</a:t>
            </a:r>
            <a:r>
              <a:rPr lang="en-US" sz="3600" dirty="0">
                <a:solidFill>
                  <a:schemeClr val="tx1"/>
                </a:solidFill>
              </a:rPr>
              <a:t> - </a:t>
            </a:r>
            <a:r>
              <a:rPr lang="en-US" sz="3600" dirty="0" err="1">
                <a:solidFill>
                  <a:schemeClr val="tx1"/>
                </a:solidFill>
              </a:rPr>
              <a:t>v</a:t>
            </a:r>
            <a:r>
              <a:rPr lang="en-US" sz="3600" i="1" dirty="0" err="1">
                <a:solidFill>
                  <a:schemeClr val="tx1"/>
                </a:solidFill>
              </a:rPr>
              <a:t>ì</a:t>
            </a:r>
            <a:r>
              <a:rPr lang="en-US" sz="3600" i="1" dirty="0">
                <a:solidFill>
                  <a:schemeClr val="tx1"/>
                </a:solidFill>
              </a:rPr>
              <a:t> 14 x 5 = 90 (</a:t>
            </a:r>
            <a:r>
              <a:rPr lang="en-US" sz="3600" i="1" dirty="0" err="1">
                <a:solidFill>
                  <a:schemeClr val="tx1"/>
                </a:solidFill>
              </a:rPr>
              <a:t>khác</a:t>
            </a:r>
            <a:r>
              <a:rPr lang="en-US" sz="3600" i="1" dirty="0">
                <a:solidFill>
                  <a:schemeClr val="tx1"/>
                </a:solidFill>
              </a:rPr>
              <a:t> 520)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</a:rPr>
              <a:t>Thực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phép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tính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1F9DA-79CF-233D-2A9A-D4D3D918B5CF}"/>
              </a:ext>
            </a:extLst>
          </p:cNvPr>
          <p:cNvSpPr txBox="1"/>
          <p:nvPr/>
        </p:nvSpPr>
        <p:spPr>
          <a:xfrm>
            <a:off x="6817743" y="2946062"/>
            <a:ext cx="1057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520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6F7EF8-8BE9-6801-36C1-E63413AE54DF}"/>
              </a:ext>
            </a:extLst>
          </p:cNvPr>
          <p:cNvSpPr txBox="1"/>
          <p:nvPr/>
        </p:nvSpPr>
        <p:spPr>
          <a:xfrm>
            <a:off x="7917135" y="2940537"/>
            <a:ext cx="786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A35AFC-7D3B-5026-2434-A1C7F26524C3}"/>
              </a:ext>
            </a:extLst>
          </p:cNvPr>
          <p:cNvCxnSpPr>
            <a:cxnSpLocks/>
          </p:cNvCxnSpPr>
          <p:nvPr/>
        </p:nvCxnSpPr>
        <p:spPr>
          <a:xfrm>
            <a:off x="7955567" y="3118307"/>
            <a:ext cx="0" cy="29478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C14AD6-FBBC-36C1-F3E8-B752F9A0A361}"/>
              </a:ext>
            </a:extLst>
          </p:cNvPr>
          <p:cNvCxnSpPr>
            <a:cxnSpLocks/>
          </p:cNvCxnSpPr>
          <p:nvPr/>
        </p:nvCxnSpPr>
        <p:spPr>
          <a:xfrm>
            <a:off x="7955567" y="3664218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D9624D-7821-5D26-C50A-82AE3A289059}"/>
              </a:ext>
            </a:extLst>
          </p:cNvPr>
          <p:cNvSpPr txBox="1"/>
          <p:nvPr/>
        </p:nvSpPr>
        <p:spPr>
          <a:xfrm>
            <a:off x="6851617" y="3487764"/>
            <a:ext cx="408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C21BF-5895-BC65-59C4-976AFBE07F07}"/>
              </a:ext>
            </a:extLst>
          </p:cNvPr>
          <p:cNvSpPr txBox="1"/>
          <p:nvPr/>
        </p:nvSpPr>
        <p:spPr>
          <a:xfrm>
            <a:off x="7915336" y="3609126"/>
            <a:ext cx="786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245897-F533-51AB-CF75-608F3B3BC007}"/>
              </a:ext>
            </a:extLst>
          </p:cNvPr>
          <p:cNvCxnSpPr>
            <a:cxnSpLocks/>
          </p:cNvCxnSpPr>
          <p:nvPr/>
        </p:nvCxnSpPr>
        <p:spPr>
          <a:xfrm>
            <a:off x="6837670" y="4121135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F2456E9-C0AE-12DD-C910-6F4FDB63E198}"/>
              </a:ext>
            </a:extLst>
          </p:cNvPr>
          <p:cNvSpPr txBox="1"/>
          <p:nvPr/>
        </p:nvSpPr>
        <p:spPr>
          <a:xfrm>
            <a:off x="6798261" y="4053587"/>
            <a:ext cx="53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3B091-BD08-79F2-9B10-44EE3DCC279B}"/>
              </a:ext>
            </a:extLst>
          </p:cNvPr>
          <p:cNvSpPr txBox="1"/>
          <p:nvPr/>
        </p:nvSpPr>
        <p:spPr>
          <a:xfrm>
            <a:off x="8193923" y="3609491"/>
            <a:ext cx="786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44B01D-6884-F273-C61B-BCAFF1F6BAB7}"/>
              </a:ext>
            </a:extLst>
          </p:cNvPr>
          <p:cNvSpPr txBox="1"/>
          <p:nvPr/>
        </p:nvSpPr>
        <p:spPr>
          <a:xfrm>
            <a:off x="7108726" y="4551600"/>
            <a:ext cx="487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5A553-A993-D6E9-5867-EE06C682399A}"/>
              </a:ext>
            </a:extLst>
          </p:cNvPr>
          <p:cNvCxnSpPr>
            <a:cxnSpLocks/>
          </p:cNvCxnSpPr>
          <p:nvPr/>
        </p:nvCxnSpPr>
        <p:spPr>
          <a:xfrm>
            <a:off x="7055889" y="5174224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75C286-0EED-D572-1B9D-372C7BA80032}"/>
              </a:ext>
            </a:extLst>
          </p:cNvPr>
          <p:cNvSpPr txBox="1"/>
          <p:nvPr/>
        </p:nvSpPr>
        <p:spPr>
          <a:xfrm>
            <a:off x="7112463" y="5096788"/>
            <a:ext cx="48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7820FB-F5B8-7429-13CA-2DE617D30EDB}"/>
              </a:ext>
            </a:extLst>
          </p:cNvPr>
          <p:cNvSpPr txBox="1"/>
          <p:nvPr/>
        </p:nvSpPr>
        <p:spPr>
          <a:xfrm>
            <a:off x="7129164" y="4058256"/>
            <a:ext cx="46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B00223-CC78-BE9F-7C73-101982F259ED}"/>
              </a:ext>
            </a:extLst>
          </p:cNvPr>
          <p:cNvSpPr txBox="1"/>
          <p:nvPr/>
        </p:nvSpPr>
        <p:spPr>
          <a:xfrm>
            <a:off x="7426178" y="5096788"/>
            <a:ext cx="404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503D0-EF26-632F-658D-0D2A48193340}"/>
              </a:ext>
            </a:extLst>
          </p:cNvPr>
          <p:cNvSpPr txBox="1"/>
          <p:nvPr/>
        </p:nvSpPr>
        <p:spPr>
          <a:xfrm>
            <a:off x="8656538" y="3608840"/>
            <a:ext cx="48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547325-918E-F590-E568-C386E3CE7B76}"/>
              </a:ext>
            </a:extLst>
          </p:cNvPr>
          <p:cNvSpPr txBox="1"/>
          <p:nvPr/>
        </p:nvSpPr>
        <p:spPr>
          <a:xfrm>
            <a:off x="7066972" y="5559745"/>
            <a:ext cx="80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20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57E5FE-EEBF-EB99-A2AB-DB2449E7863E}"/>
              </a:ext>
            </a:extLst>
          </p:cNvPr>
          <p:cNvCxnSpPr>
            <a:cxnSpLocks/>
          </p:cNvCxnSpPr>
          <p:nvPr/>
        </p:nvCxnSpPr>
        <p:spPr>
          <a:xfrm>
            <a:off x="7055889" y="6187223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CBD4F5-A87E-F79A-5592-94574D76D2CF}"/>
              </a:ext>
            </a:extLst>
          </p:cNvPr>
          <p:cNvSpPr txBox="1"/>
          <p:nvPr/>
        </p:nvSpPr>
        <p:spPr>
          <a:xfrm>
            <a:off x="7362691" y="6104933"/>
            <a:ext cx="48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1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uiExpand="1" build="p" animBg="1"/>
      <p:bldP spid="17" grpId="0"/>
      <p:bldP spid="18" grpId="0"/>
      <p:bldP spid="21" grpId="0" uiExpand="1"/>
      <p:bldP spid="22" grpId="0" uiExpand="1"/>
      <p:bldP spid="24" grpId="0" uiExpand="1"/>
      <p:bldP spid="25" grpId="0" uiExpand="1"/>
      <p:bldP spid="26" grpId="0"/>
      <p:bldP spid="28" grpId="0"/>
      <p:bldP spid="29" grpId="0" uiExpand="1"/>
      <p:bldP spid="30" grpId="0"/>
      <p:bldP spid="31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22DCC-9403-944D-5864-2261A594D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EF9B3-D4CA-7DDE-A7D0-A3E7EEB352D5}"/>
              </a:ext>
            </a:extLst>
          </p:cNvPr>
          <p:cNvSpPr txBox="1"/>
          <p:nvPr/>
        </p:nvSpPr>
        <p:spPr>
          <a:xfrm>
            <a:off x="2590022" y="1322228"/>
            <a:ext cx="68618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422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CD6E3024-891B-5A01-60E0-41E6E52C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C4C4F6EB-8079-FE19-45DC-A8C467C63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6096000" y="2622173"/>
            <a:ext cx="5016686" cy="40652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0C3C4-2C89-0DC0-E92C-D4E108551A4E}"/>
              </a:ext>
            </a:extLst>
          </p:cNvPr>
          <p:cNvSpPr txBox="1"/>
          <p:nvPr/>
        </p:nvSpPr>
        <p:spPr>
          <a:xfrm>
            <a:off x="957320" y="170536"/>
            <a:ext cx="815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Thu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thập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sticker </a:t>
            </a:r>
            <a:r>
              <a:rPr lang="en-US" sz="66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khủng</a:t>
            </a:r>
            <a:r>
              <a: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7095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7037E-7 L -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1013</Words>
  <Application>Microsoft Office PowerPoint</Application>
  <PresentationFormat>Widescreen</PresentationFormat>
  <Paragraphs>158</Paragraphs>
  <Slides>28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iCiel Crocante</vt:lpstr>
      <vt:lpstr>SVN-Hole Hearted</vt:lpstr>
      <vt:lpstr>SVN-Poky's</vt:lpstr>
      <vt:lpstr>UTM Cookies</vt:lpstr>
      <vt:lpstr>UTM Duepuntozero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Phạm Minh Trường [GV]</cp:lastModifiedBy>
  <cp:revision>4</cp:revision>
  <dcterms:created xsi:type="dcterms:W3CDTF">2022-08-11T13:24:54Z</dcterms:created>
  <dcterms:modified xsi:type="dcterms:W3CDTF">2022-11-21T03:16:11Z</dcterms:modified>
</cp:coreProperties>
</file>